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9" r:id="rId3"/>
    <p:sldId id="257" r:id="rId4"/>
    <p:sldId id="262" r:id="rId5"/>
    <p:sldId id="263" r:id="rId6"/>
    <p:sldId id="259" r:id="rId7"/>
    <p:sldId id="260" r:id="rId8"/>
    <p:sldId id="274" r:id="rId9"/>
    <p:sldId id="265" r:id="rId10"/>
    <p:sldId id="266" r:id="rId11"/>
    <p:sldId id="264" r:id="rId12"/>
    <p:sldId id="271" r:id="rId13"/>
    <p:sldId id="273" r:id="rId14"/>
    <p:sldId id="270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4170-0A57-4D79-BC3B-D0E47F7CC5DE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2DDE-EA13-4639-864B-ECC5E6FA7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4170-0A57-4D79-BC3B-D0E47F7CC5DE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2DDE-EA13-4639-864B-ECC5E6FA7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4170-0A57-4D79-BC3B-D0E47F7CC5DE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2DDE-EA13-4639-864B-ECC5E6FA7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4170-0A57-4D79-BC3B-D0E47F7CC5DE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2DDE-EA13-4639-864B-ECC5E6FA7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4170-0A57-4D79-BC3B-D0E47F7CC5DE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2DDE-EA13-4639-864B-ECC5E6FA7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4170-0A57-4D79-BC3B-D0E47F7CC5DE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2DDE-EA13-4639-864B-ECC5E6FA7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4170-0A57-4D79-BC3B-D0E47F7CC5DE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2DDE-EA13-4639-864B-ECC5E6FA7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4170-0A57-4D79-BC3B-D0E47F7CC5DE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2DDE-EA13-4639-864B-ECC5E6FA7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4170-0A57-4D79-BC3B-D0E47F7CC5DE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2DDE-EA13-4639-864B-ECC5E6FA7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4170-0A57-4D79-BC3B-D0E47F7CC5DE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2DDE-EA13-4639-864B-ECC5E6FA7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4170-0A57-4D79-BC3B-D0E47F7CC5DE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2DDE-EA13-4639-864B-ECC5E6FA7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54170-0A57-4D79-BC3B-D0E47F7CC5DE}" type="datetimeFigureOut">
              <a:rPr lang="pl-PL" smtClean="0"/>
              <a:pPr/>
              <a:t>2021-04-16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62DDE-EA13-4639-864B-ECC5E6FA7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Rekordy książkowe i literackie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20072" y="4653136"/>
            <a:ext cx="3466728" cy="1473027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Biblioteka Szkoły Podstawowej nr 3 </a:t>
            </a:r>
          </a:p>
          <a:p>
            <a:pPr>
              <a:buNone/>
            </a:pPr>
            <a:r>
              <a:rPr lang="pl-PL" dirty="0" smtClean="0"/>
              <a:t>	w Sulechowie </a:t>
            </a:r>
            <a:endParaRPr lang="pl-PL" dirty="0"/>
          </a:p>
        </p:txBody>
      </p:sp>
      <p:pic>
        <p:nvPicPr>
          <p:cNvPr id="3075" name="Picture 3" descr="C:\Documents and Settings\Wlasciciel\Pulpit\images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2888877" cy="4724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Najdłuższy tytuł</a:t>
            </a:r>
            <a:endParaRPr lang="pl-PL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	Składa się z 5633 znaków (1086 słów)</a:t>
            </a:r>
            <a:r>
              <a:rPr lang="pl-PL" dirty="0" smtClean="0"/>
              <a:t> i jest nim opatrzona książka wydana w </a:t>
            </a:r>
            <a:r>
              <a:rPr lang="pl-PL" b="1" dirty="0" smtClean="0"/>
              <a:t>Indiach</a:t>
            </a:r>
            <a:r>
              <a:rPr lang="pl-PL" dirty="0" smtClean="0"/>
              <a:t> przez Dr. Sreenathachary Vangeepurama. Pozycja opisuje dziwactwa języka angielskiego.</a:t>
            </a:r>
            <a:endParaRPr lang="pl-PL" dirty="0"/>
          </a:p>
        </p:txBody>
      </p:sp>
      <p:pic>
        <p:nvPicPr>
          <p:cNvPr id="1026" name="Picture 2" descr="C:\Documents and Settings\Wlasciciel\Pulpit\najdluzszy-tytu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52566"/>
            <a:ext cx="4038600" cy="29806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Książkowa Wieża Babel</a:t>
            </a:r>
            <a:endParaRPr lang="pl-PL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pl-PL" dirty="0" smtClean="0"/>
          </a:p>
          <a:p>
            <a:pPr>
              <a:buNone/>
            </a:pPr>
            <a:r>
              <a:rPr lang="pl-PL" dirty="0" smtClean="0"/>
              <a:t>	Najezwykła instalacja stworzona przez argentyńską artystkę Martę Minujin pojawiła się w Buenos Aires. Na placu San Martin w stolicy Argentyny stanęła </a:t>
            </a:r>
            <a:r>
              <a:rPr lang="pl-PL" b="1" dirty="0" smtClean="0"/>
              <a:t>kilkunastometrowa konstrukcja zbudowana z 30 tysięcy elementów, którymi są... książki. </a:t>
            </a:r>
            <a:r>
              <a:rPr lang="pl-PL" dirty="0" smtClean="0"/>
              <a:t>Do budowy </a:t>
            </a:r>
            <a:r>
              <a:rPr lang="pl-PL" b="1" dirty="0" smtClean="0"/>
              <a:t>Wieży Babel, </a:t>
            </a:r>
            <a:r>
              <a:rPr lang="pl-PL" dirty="0" smtClean="0"/>
              <a:t>bo tak nazwano ten projekt, użyto książki napisane w językach z całego świata. Projekt powstał w związku z ogłoszeniem przez UNESCO, </a:t>
            </a:r>
            <a:r>
              <a:rPr lang="pl-PL" b="1" dirty="0" smtClean="0"/>
              <a:t>Buenos Aires Światową Stolicą Książki w 2011 roku.</a:t>
            </a:r>
          </a:p>
          <a:p>
            <a:endParaRPr lang="pl-PL" dirty="0"/>
          </a:p>
        </p:txBody>
      </p:sp>
      <p:pic>
        <p:nvPicPr>
          <p:cNvPr id="2050" name="Picture 2" descr="C:\Documents and Settings\Wlasciciel\Pulpit\tower-of-babe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63389"/>
            <a:ext cx="4038600" cy="4199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Najmłodsi i najstarsi literaci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Najmłodszą autorką według </a:t>
            </a:r>
            <a:r>
              <a:rPr lang="pl-PL" b="1" dirty="0" smtClean="0"/>
              <a:t>Księgi rekordów Guinnessa </a:t>
            </a:r>
            <a:r>
              <a:rPr lang="pl-PL" dirty="0" smtClean="0"/>
              <a:t>jest </a:t>
            </a:r>
            <a:r>
              <a:rPr lang="pl-PL" b="1" dirty="0" smtClean="0"/>
              <a:t>Dorothy Straight, </a:t>
            </a:r>
            <a:r>
              <a:rPr lang="pl-PL" dirty="0" smtClean="0"/>
              <a:t>która swoją książkę </a:t>
            </a:r>
            <a:r>
              <a:rPr lang="pl-PL" b="1" dirty="0" smtClean="0"/>
              <a:t>”Jak powstał świat”</a:t>
            </a:r>
            <a:r>
              <a:rPr lang="pl-PL" dirty="0" smtClean="0"/>
              <a:t> napisała w </a:t>
            </a:r>
            <a:r>
              <a:rPr lang="pl-PL" b="1" dirty="0" smtClean="0"/>
              <a:t>wieku 4 lat</a:t>
            </a:r>
            <a:r>
              <a:rPr lang="pl-PL" dirty="0" smtClean="0"/>
              <a:t>.</a:t>
            </a:r>
          </a:p>
          <a:p>
            <a:r>
              <a:rPr lang="pl-PL" dirty="0" smtClean="0"/>
              <a:t>Za najmłodszego autora literackiego bestsellera uznaje się </a:t>
            </a:r>
            <a:r>
              <a:rPr lang="pl-PL" b="1" dirty="0" smtClean="0"/>
              <a:t>Christophera Paoliniego, który w wieku 15 lat </a:t>
            </a:r>
            <a:r>
              <a:rPr lang="pl-PL" dirty="0" smtClean="0"/>
              <a:t>napisał pierwszą część cyklu </a:t>
            </a:r>
            <a:r>
              <a:rPr lang="pl-PL" b="1" dirty="0" smtClean="0"/>
              <a:t>Dziedzictwo.</a:t>
            </a:r>
          </a:p>
          <a:p>
            <a:r>
              <a:rPr lang="pl-PL" dirty="0" smtClean="0"/>
              <a:t>Z kolei najstarsza debiutantka, </a:t>
            </a:r>
            <a:r>
              <a:rPr lang="pl-PL" b="1" dirty="0" smtClean="0"/>
              <a:t>Bertha Wood</a:t>
            </a:r>
            <a:r>
              <a:rPr lang="pl-PL" dirty="0" smtClean="0"/>
              <a:t>, wydała swoją książkę w </a:t>
            </a:r>
            <a:r>
              <a:rPr lang="pl-PL" b="1" dirty="0" smtClean="0"/>
              <a:t>setne urodziny. </a:t>
            </a:r>
            <a:r>
              <a:rPr lang="pl-PL" dirty="0" smtClean="0"/>
              <a:t>Opublikowała wówczas wspomnienia, które zaczęła spisywać 10 lat wcześniej.</a:t>
            </a:r>
          </a:p>
          <a:p>
            <a:r>
              <a:rPr lang="pl-PL" dirty="0" smtClean="0"/>
              <a:t>Jak widać, na pisanie nigdy nie jest ani za wcześnie, ani za późno!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Księga Rekordów Guinnessa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	Ta legendarna księga premierę miała w 1955 roku. Jej nakład wyniósł 1000 egzemplarzy. Album od razu okazał się bestsellerem! Pierwsza polska edycja Księgi Rekordów Guinnessa została wydana w 1991 roku. </a:t>
            </a:r>
            <a:r>
              <a:rPr lang="pl-PL" b="1" dirty="0" smtClean="0"/>
              <a:t>Sprzedaż Księgi Rekordów Guinnessa przekroczyła już 125 miliony egzemplarzy.</a:t>
            </a:r>
            <a:r>
              <a:rPr lang="pl-PL" dirty="0" smtClean="0"/>
              <a:t> Ukazała się w ponad </a:t>
            </a:r>
            <a:r>
              <a:rPr lang="pl-PL" b="1" dirty="0" smtClean="0"/>
              <a:t>100 krajach </a:t>
            </a:r>
            <a:r>
              <a:rPr lang="pl-PL" dirty="0" smtClean="0"/>
              <a:t>w </a:t>
            </a:r>
            <a:r>
              <a:rPr lang="pl-PL" b="1" dirty="0" smtClean="0"/>
              <a:t>37 językach</a:t>
            </a:r>
            <a:r>
              <a:rPr lang="pl-PL" dirty="0" smtClean="0"/>
              <a:t>. Ten niesamowity album wydawany co roku zawiera udokumentowane światowe rekordy w różnych dziedzinach, osiągnięte zarówno przez ludzi, jak i te ustanowione przez naturę.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Rekordy książkowe i literackie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mtClean="0"/>
              <a:t>	Literackie </a:t>
            </a:r>
            <a:r>
              <a:rPr lang="pl-PL" dirty="0" smtClean="0"/>
              <a:t>rekordy Guinnessa są bardzo różnorodne i mogą dotyczyć naprawdę różnych dziedzin. Może warto razem ze swoją rodziną ustanowić kolejny? Na przykład w ilości wspólnie przeczytanych książek? Nawet jeśli nie dostaniecie się do Księgi rekordów Guinnessa, to i tak czeka was wspaniała zabawa. Nic nie stoi również na przeszkodzie, aby przygotować własną książkę rodzinnych rekordów literackich. 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Rekordy  książkowe i literackie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	Chociaż literatura to nie zawody sportowe, co roku na świecie bite są nowe rekordy, których przedmiotem stają się pisarze lub książki. Poniżej przedstawiamy zestawienie najciekawszych, naszym zdaniem, książkowych i literackich rekordów Guinnessa.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Najpopularniejsza</a:t>
            </a:r>
            <a:endParaRPr lang="pl-PL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	Biblia</a:t>
            </a:r>
            <a:r>
              <a:rPr lang="pl-PL" dirty="0" smtClean="0"/>
              <a:t> jest powszechnie uważana za bestseller wszech czasów. Według danych szacunkowych Księgi rekordów Guinnessa została sprzedana w liczbie </a:t>
            </a:r>
            <a:r>
              <a:rPr lang="pl-PL" b="1" dirty="0" smtClean="0"/>
              <a:t>ponad 5 miliardów egzemplarzy. </a:t>
            </a:r>
          </a:p>
          <a:p>
            <a:endParaRPr lang="pl-PL" dirty="0"/>
          </a:p>
        </p:txBody>
      </p:sp>
      <p:pic>
        <p:nvPicPr>
          <p:cNvPr id="5" name="Symbol zastępczy zawartości 4" descr="Bibli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95387" y="2972594"/>
            <a:ext cx="2562225" cy="17811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Najstarsza</a:t>
            </a:r>
            <a:endParaRPr lang="pl-PL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/>
              <a:t> Najstarsza książka </a:t>
            </a:r>
            <a:r>
              <a:rPr lang="pl-PL" dirty="0" smtClean="0"/>
              <a:t>została znaleziona w starym grobowcu pokrytym, freskami. Jest to najstarsza na świecie książka jaką znamy w dziejach ludzkości. Wykonano ją ze złota, a jest datowana na około 600 rok p.n.e. – ma więc </a:t>
            </a:r>
            <a:r>
              <a:rPr lang="pl-PL" b="1" dirty="0" smtClean="0"/>
              <a:t>ponad 3500 lat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	Składa się z sześciu złotych stron wykonanych </a:t>
            </a:r>
            <a:r>
              <a:rPr lang="pl-PL" b="1" dirty="0" smtClean="0"/>
              <a:t>z 23,82-karatowego złota (o wymiarach 5 cm długości i 4,5 cm szerokości). </a:t>
            </a:r>
            <a:r>
              <a:rPr lang="pl-PL" dirty="0" smtClean="0"/>
              <a:t>Strony spięte są złotymi pierścieniami. Strony są  zapisane językiem, którego nikt do tej pory w pełni nie rozszyfrował. To dzieło oprócz zapisów   i ozdobione wizerunkami wojowników, jeźdźca </a:t>
            </a:r>
            <a:r>
              <a:rPr lang="pl-PL" dirty="0" smtClean="0"/>
              <a:t>syren. </a:t>
            </a:r>
            <a:endParaRPr lang="pl-PL" dirty="0"/>
          </a:p>
        </p:txBody>
      </p:sp>
      <p:pic>
        <p:nvPicPr>
          <p:cNvPr id="5" name="Symbol zastępczy zawartości 4" descr="najstarsz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770634"/>
            <a:ext cx="4038600" cy="218509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Najcenniejsza</a:t>
            </a:r>
            <a:endParaRPr lang="pl-PL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i="1" dirty="0" smtClean="0"/>
              <a:t>Kodeks Leicester</a:t>
            </a:r>
            <a:r>
              <a:rPr lang="pl-PL" dirty="0" smtClean="0"/>
              <a:t> – znany dawniej pod nazwą </a:t>
            </a:r>
            <a:r>
              <a:rPr lang="pl-PL" b="1" i="1" dirty="0" smtClean="0"/>
              <a:t>Kodeks Hammera</a:t>
            </a:r>
            <a:r>
              <a:rPr lang="pl-PL" dirty="0" smtClean="0"/>
              <a:t>, </a:t>
            </a:r>
            <a:r>
              <a:rPr lang="pl-PL" b="1" dirty="0" smtClean="0"/>
              <a:t>XVI-wieczny   72-stronicowy notes Leonarda da Vinci </a:t>
            </a:r>
            <a:r>
              <a:rPr lang="pl-PL" dirty="0" smtClean="0"/>
              <a:t>wypełniony jest przemyśleniami i teoriami na temat wszystkiego – od skamieniałości do przepływu wody. </a:t>
            </a:r>
          </a:p>
          <a:p>
            <a:pPr>
              <a:buNone/>
            </a:pPr>
            <a:r>
              <a:rPr lang="pl-PL" dirty="0" smtClean="0"/>
              <a:t>W roku 1994 manuskrypt został zakupiony na aukcji przez miliardera Billa Gatesa </a:t>
            </a:r>
            <a:r>
              <a:rPr lang="pl-PL" b="1" dirty="0" smtClean="0"/>
              <a:t>za kwotę 30,8 miliona dolarów. </a:t>
            </a:r>
            <a:r>
              <a:rPr lang="pl-PL" dirty="0" smtClean="0"/>
              <a:t>Kodeks został </a:t>
            </a:r>
            <a:r>
              <a:rPr lang="pl-PL" b="1" dirty="0" smtClean="0"/>
              <a:t>najdroższą książką</a:t>
            </a:r>
            <a:r>
              <a:rPr lang="pl-PL" dirty="0" smtClean="0"/>
              <a:t> w historii. Gates  zeskanował strony  i wykorzystał je </a:t>
            </a:r>
            <a:r>
              <a:rPr lang="pl-PL" b="1" dirty="0" smtClean="0"/>
              <a:t>jako wygaszasz </a:t>
            </a:r>
            <a:r>
              <a:rPr lang="pl-PL" dirty="0" smtClean="0"/>
              <a:t>ekranu rozpowszechniany z zestawem Microsoft Plus! Dla Windows 95.</a:t>
            </a:r>
          </a:p>
          <a:p>
            <a:endParaRPr lang="pl-PL" dirty="0"/>
          </a:p>
        </p:txBody>
      </p:sp>
      <p:pic>
        <p:nvPicPr>
          <p:cNvPr id="5" name="Symbol zastępczy zawartości 4" descr="kodeks-leicest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90057"/>
            <a:ext cx="4038600" cy="274624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Najmniejsza</a:t>
            </a:r>
            <a:endParaRPr lang="pl-PL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	Najmniejsza książka</a:t>
            </a:r>
            <a:r>
              <a:rPr lang="pl-PL" dirty="0" smtClean="0"/>
              <a:t> świata   ma 22 strony, mierzy zaledwie </a:t>
            </a:r>
            <a:r>
              <a:rPr lang="pl-PL" b="1" dirty="0" smtClean="0"/>
              <a:t>3/4 milimetra </a:t>
            </a:r>
            <a:r>
              <a:rPr lang="pl-PL" dirty="0" smtClean="0"/>
              <a:t>i nosi tytuł </a:t>
            </a:r>
            <a:r>
              <a:rPr lang="pl-PL" b="1" dirty="0" smtClean="0"/>
              <a:t>„Shiki no Kusabana” </a:t>
            </a:r>
            <a:r>
              <a:rPr lang="pl-PL" dirty="0" smtClean="0"/>
              <a:t>(„Kwiaty czterech pór roku”). W środku znajdziemy podpisane ilustracje japońskich kwiatów. Litery w podpisach mierzą </a:t>
            </a:r>
            <a:r>
              <a:rPr lang="pl-PL" b="1" dirty="0" smtClean="0"/>
              <a:t>0,01 mm</a:t>
            </a:r>
            <a:r>
              <a:rPr lang="pl-PL" dirty="0" smtClean="0"/>
              <a:t>. Oczywiście do czytania tej wyjątkowej pozycji niezbędna jest porządna lupa. Rozmiar najmniejszej książki świata jest zbliżony do wielkości igielnego ucha.</a:t>
            </a:r>
          </a:p>
          <a:p>
            <a:endParaRPr lang="pl-PL" dirty="0"/>
          </a:p>
        </p:txBody>
      </p:sp>
      <p:pic>
        <p:nvPicPr>
          <p:cNvPr id="5" name="Symbol zastępczy zawartości 4" descr="00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43881"/>
            <a:ext cx="4038600" cy="4038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Najmniejsza książka w Polsce</a:t>
            </a:r>
            <a:endParaRPr lang="pl-PL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pl-PL" b="1" dirty="0" smtClean="0"/>
              <a:t>	</a:t>
            </a:r>
            <a:r>
              <a:rPr lang="pl-PL" sz="4200" b="1" dirty="0" smtClean="0"/>
              <a:t>Zygmunt Szkocny </a:t>
            </a:r>
            <a:r>
              <a:rPr lang="pl-PL" sz="4200" dirty="0" smtClean="0"/>
              <a:t>to polski guru sztuki mikrointro-ligatorskiej. W 1976  roku jego książka została wpisana do </a:t>
            </a:r>
            <a:r>
              <a:rPr lang="pl-PL" sz="4200" b="1" dirty="0" smtClean="0"/>
              <a:t>Księgi Rekordów Guinnessa</a:t>
            </a:r>
            <a:r>
              <a:rPr lang="pl-PL" sz="4200" dirty="0" smtClean="0"/>
              <a:t>. Na 28 stronach umieścił 24 litery alfabetu łacińskiego. Książeczka ma wymiary </a:t>
            </a:r>
            <a:r>
              <a:rPr lang="pl-PL" sz="4200" b="1" dirty="0" smtClean="0"/>
              <a:t>1 na 0,8 mm</a:t>
            </a:r>
            <a:r>
              <a:rPr lang="pl-PL" sz="4200" dirty="0" smtClean="0"/>
              <a:t>, jest wielkości ziarnka maku.</a:t>
            </a:r>
          </a:p>
          <a:p>
            <a:pPr>
              <a:buNone/>
            </a:pPr>
            <a:r>
              <a:rPr lang="pl-PL" sz="4200" dirty="0" smtClean="0"/>
              <a:t>	Zygmunt Szkocny przez całe życie stworzył </a:t>
            </a:r>
            <a:r>
              <a:rPr lang="pl-PL" sz="4200" b="1" dirty="0" smtClean="0"/>
              <a:t>165 miniaturowych książek</a:t>
            </a:r>
            <a:r>
              <a:rPr lang="pl-PL" sz="4200" dirty="0" smtClean="0"/>
              <a:t>, z czego część została zniszczona w czasie wojny. Niektóre dzieła sam twórca odtworzył ponownie. </a:t>
            </a:r>
            <a:r>
              <a:rPr lang="pl-PL" sz="4200" b="1" dirty="0" smtClean="0"/>
              <a:t>87 </a:t>
            </a:r>
            <a:r>
              <a:rPr lang="pl-PL" sz="4200" dirty="0" smtClean="0"/>
              <a:t>eksponatów można podziwiać w  </a:t>
            </a:r>
            <a:r>
              <a:rPr lang="pl-PL" sz="4200" b="1" dirty="0" smtClean="0"/>
              <a:t>Muzeum Najmniejszych Książek Świata  Zygmunta Szkocnego w katowickiej dzielnicy Piotrowice.</a:t>
            </a:r>
            <a:endParaRPr lang="pl-PL" sz="4200" dirty="0"/>
          </a:p>
        </p:txBody>
      </p:sp>
      <p:pic>
        <p:nvPicPr>
          <p:cNvPr id="5" name="Symbol zastępczy zawartości 4" descr="Naj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4629" y="1600200"/>
            <a:ext cx="3723742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Książka gigant</a:t>
            </a:r>
            <a:endParaRPr lang="pl-PL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	Jeśli chcecie zobaczyć największą książkę świata, musicie wybrać się do Dubaju. Tam bowiem znajduje się </a:t>
            </a:r>
            <a:r>
              <a:rPr lang="pl-PL" b="1" dirty="0" smtClean="0"/>
              <a:t>mierząca 8,6 metra i szeroka na 5 metrów książka, która waży aż 1500 kilogramów. </a:t>
            </a:r>
            <a:r>
              <a:rPr lang="pl-PL" dirty="0" smtClean="0"/>
              <a:t>Na jej wyprodukowanie potrzeba było 800 metrów kwadratowych materiału i 40 litrów farby. Księga ma charakter religijny.  </a:t>
            </a:r>
            <a:endParaRPr lang="pl-PL" dirty="0"/>
          </a:p>
        </p:txBody>
      </p:sp>
      <p:pic>
        <p:nvPicPr>
          <p:cNvPr id="4098" name="Picture 2" descr="C:\Documents and Settings\Wlasciciel\Pulpit\indyjsk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840" y="2651601"/>
            <a:ext cx="3935960" cy="2361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Najgrubsza</a:t>
            </a:r>
            <a:endParaRPr lang="pl-PL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/>
              <a:t>	</a:t>
            </a:r>
            <a:r>
              <a:rPr lang="pl-PL" b="1" dirty="0" smtClean="0"/>
              <a:t>Najgrubszą książką świata</a:t>
            </a:r>
            <a:r>
              <a:rPr lang="pl-PL" dirty="0" smtClean="0"/>
              <a:t>, dostępną wyłącznie na zamówienie ( za jedyne </a:t>
            </a:r>
            <a:r>
              <a:rPr lang="pl-PL" b="1" dirty="0" smtClean="0"/>
              <a:t>9 999 euro</a:t>
            </a:r>
            <a:r>
              <a:rPr lang="pl-PL" dirty="0" smtClean="0"/>
              <a:t>), jest </a:t>
            </a:r>
            <a:r>
              <a:rPr lang="pl-PL" b="1" dirty="0" smtClean="0"/>
              <a:t>„Das dickste Buch des Universums” - „Najgrubsza książka wszechświata”)</a:t>
            </a:r>
            <a:r>
              <a:rPr lang="pl-PL" dirty="0" smtClean="0"/>
              <a:t>. Dzieło mierzy sobie </a:t>
            </a:r>
            <a:r>
              <a:rPr lang="pl-PL" b="1" dirty="0" smtClean="0"/>
              <a:t>408 cm </a:t>
            </a:r>
            <a:r>
              <a:rPr lang="pl-PL" dirty="0" smtClean="0"/>
              <a:t>grubości, liczy </a:t>
            </a:r>
            <a:r>
              <a:rPr lang="pl-PL" b="1" dirty="0" smtClean="0"/>
              <a:t>50 560 </a:t>
            </a:r>
            <a:r>
              <a:rPr lang="pl-PL" dirty="0" smtClean="0"/>
              <a:t>stron i waży </a:t>
            </a:r>
            <a:r>
              <a:rPr lang="pl-PL" b="1" dirty="0" smtClean="0"/>
              <a:t>220 kg.</a:t>
            </a:r>
            <a:endParaRPr lang="pl-PL" b="1" dirty="0"/>
          </a:p>
        </p:txBody>
      </p:sp>
      <p:pic>
        <p:nvPicPr>
          <p:cNvPr id="5" name="Symbol zastępczy zawartości 4" descr="największ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5" y="1772816"/>
            <a:ext cx="4171329" cy="417132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156</Words>
  <Application>Microsoft Office PowerPoint</Application>
  <PresentationFormat>Pokaz na ekranie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Rekordy książkowe i literackie</vt:lpstr>
      <vt:lpstr>Rekordy  książkowe i literackie</vt:lpstr>
      <vt:lpstr>Najpopularniejsza</vt:lpstr>
      <vt:lpstr>Najstarsza</vt:lpstr>
      <vt:lpstr>Najcenniejsza</vt:lpstr>
      <vt:lpstr>Najmniejsza</vt:lpstr>
      <vt:lpstr>Najmniejsza książka w Polsce</vt:lpstr>
      <vt:lpstr>Książka gigant</vt:lpstr>
      <vt:lpstr>Najgrubsza</vt:lpstr>
      <vt:lpstr>Najdłuższy tytuł</vt:lpstr>
      <vt:lpstr>Książkowa Wieża Babel</vt:lpstr>
      <vt:lpstr>Najmłodsi i najstarsi literaci</vt:lpstr>
      <vt:lpstr>Księga Rekordów Guinnessa</vt:lpstr>
      <vt:lpstr>Rekordy książkowe i literackie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Malgorzata Dzierla</dc:creator>
  <cp:lastModifiedBy>R.Cieslik</cp:lastModifiedBy>
  <cp:revision>14</cp:revision>
  <dcterms:created xsi:type="dcterms:W3CDTF">2021-04-15T18:24:25Z</dcterms:created>
  <dcterms:modified xsi:type="dcterms:W3CDTF">2021-04-16T09:20:20Z</dcterms:modified>
</cp:coreProperties>
</file>