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92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49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65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737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1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69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59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23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00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6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252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6D2C-1E18-4A22-A37D-E201BED45737}" type="datetimeFigureOut">
              <a:rPr lang="pl-PL" smtClean="0"/>
              <a:pPr/>
              <a:t>16.04.2021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EA83-9DEA-40AB-9B31-3F087FE1A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050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hyperlink" Target="http://www.ebib.pl/images/stories/numery/121/121_kowalska.pdf" TargetMode="External"/><Relationship Id="rId5" Type="http://schemas.openxmlformats.org/officeDocument/2006/relationships/image" Target="../media/image42.jpeg"/><Relationship Id="rId10" Type="http://schemas.openxmlformats.org/officeDocument/2006/relationships/hyperlink" Target="http://www.miragebookmark.ch/wb_history.htm" TargetMode="External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7975" y="1268760"/>
            <a:ext cx="7360369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Bookman Old Style" pitchFamily="18" charset="0"/>
              </a:rPr>
              <a:t> </a:t>
            </a:r>
            <a:r>
              <a:rPr lang="pl-PL" sz="7300" b="1" dirty="0" smtClean="0">
                <a:solidFill>
                  <a:srgbClr val="C00000"/>
                </a:solidFill>
                <a:latin typeface="Bookman Old Style" pitchFamily="18" charset="0"/>
              </a:rPr>
              <a:t>Historia</a:t>
            </a:r>
            <a:br>
              <a:rPr lang="pl-PL" sz="73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pl-PL" sz="7300" b="1" dirty="0" smtClean="0">
                <a:solidFill>
                  <a:srgbClr val="C00000"/>
                </a:solidFill>
                <a:latin typeface="Bookman Old Style" pitchFamily="18" charset="0"/>
              </a:rPr>
              <a:t> zakładki </a:t>
            </a:r>
            <a:br>
              <a:rPr lang="pl-PL" sz="73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pl-PL" sz="7300" b="1" dirty="0" smtClean="0">
                <a:solidFill>
                  <a:srgbClr val="C00000"/>
                </a:solidFill>
                <a:latin typeface="Bookman Old Style" pitchFamily="18" charset="0"/>
              </a:rPr>
              <a:t>do książki</a:t>
            </a:r>
            <a:endParaRPr lang="pl-PL" sz="73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3600400" cy="1800200"/>
          </a:xfrm>
        </p:spPr>
        <p:txBody>
          <a:bodyPr>
            <a:normAutofit/>
          </a:bodyPr>
          <a:lstStyle/>
          <a:p>
            <a:endParaRPr lang="pl-PL" sz="2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pl-PL" sz="2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pl-PL" sz="2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pl-PL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724" name="AutoShape 4" descr="data:image/jpeg;base64,/9j/4AAQSkZJRgABAQAAAQABAAD/2wCEAAkGBhQREBUUEhQUFRUWFBgaGBcXFRUYGhwbHBwcGRsVGRgXHSYeGBkjGxgXIC8gIycpLC0sGR4xNTAqNSYsLSkBCQoKDgwOGg8PGiwkHyUpLC8sLywsLCwpLCwsKSwsKSosLCwsLCwsLCwsLCwsKSwsLCwsLCwsLCwsLCwsLCwsLP/AABEIAOEA4AMBIgACEQEDEQH/xAAcAAABBAMBAAAAAAAAAAAAAAAABAUGBwEDCAL/xABNEAACAAMFBAYFBwcJCQEAAAABAgADEQQFEiExBkFRYQcTIjJxgUJSkaGxFCMzYnKywSQ1dIKS0fA0Q1NzorPCw+EVFlRjZJOU0vGD/8QAGgEAAgMBAQAAAAAAAAAAAAAAAAQCAwUBBv/EAC8RAAICAQQABAUDBAMAAAAAAAABAhEDBBIhMRMiQVEyYXGBsUKR8BTR4fEFM6H/2gAMAwEAAhEDEQA/ALxggggAIIIIACCCCAAgjBMJbdbMElpiUaiEjeDw0jjdAK4SWm9Jct1RmozaCh+OgzjdZq4BiNWoK+O+Gi9pMp5rrNYKOqWhJFa4moV4nKITk0rRJJeo9wgWwzD35zeCBVAHCtK++E9x3mW+am1ExRkSCMa7nAahjbftsKSwifSTDgXz1byH4RFyi47gpp0I7pkdZPeYC5locKYnZqt6Tdo+Q8Y2bTr2JX9cg8jXKHOxWQSpaouiin7z5mGvaVwZcog1HXpn7YjKO3GyUXchdfC1lFfWZFy5sBUc4T7OTyZOFiSyOyGuZyNfgRG+8H+ckpxct5Kp/ErDak0yrRPlr3ppVk8TXEx5DM+UEnU7+xxK1Rut15zOvlpLICl8JNK1IzanIDLxrwhbel5iQgYqWqwFBrnwhDMkBbVZ0GiI59uVTzJrGb1+ctUiVuWsxvLu+8RzdJJ+9naXA7tNAXE3ZAFTU6eJj2rVzhl2ltPZWSCA01gKk6LXM/D3wqS6hLC9SxSlKjVSBrVTlUjeKGsWb3uaXoRrixxghNbbekoAuaAmnn+6N8uYGAIIIOhBqIstXRE9QQQR0AggggAIIIIACCCCAAggggAKxisNd73z1QYSxjcCpAFQo9ZqaeEbbmCmXjVi5fNmOpPCm4DSm6Ib05bUdrixVarMsxCjCoYUMRlLYZSGzzAzdW6mqitZQIavwHnyiWQy7QWcrgnyxV5ZzHrKcivv95ivNF1uX8RKD9GOFivCXNFZbBviPEHMQnsjBrTOOVVEtfcT+MaplyS5uGYA8pzQ1Xst4EcYcLPZESpUAE6neeZOpjq3OrOcLoSXtdZmgMhwzENUb8DyjU10O01ZrzKMq0GFRQcSMVcznujFq2qkKWVGM91yaXIUzWB1owTJD9oiInefSHeFaWa57SR607L+wgb70WrBud/4I76Js11hhR3mPyLlR7EoI9zrrluioy9lKYRUilBQaGKite1+0T92yGWPqWYk+12Pwhse9NpD/wAYPCzyR/gi5aZe6/ch4n1L0eyKXVyO0oIBqdDqOEHyVes6ynaw4a8q1p7Y5uHSdegP8smV5y5B+MuHKy9NN5JSryJg+vJzPmjL8In/AEkvkc8VF7NdhNoE7FouHDTd414mNNjsTi0zZrgUICpQ1y+IOQPnFZXb0/nS0WTL1pMwE/sTAPvRNrh6ULvtZCpPEtzT5ucDLavAFuy55KTFEtNKPLXzJrImLbsQWifNmuKgdhUYaDeSp0rz4mHiz2RZY7NQOFSQPAE0HlHm0WFJmZGe5lJDDwYZwjvK75nUdXKapJozOxLUOuf8ZRQouC6sm3Y3rbEn2kPMYLKl1EvFkGYatU5GmXujfd9ox2t+p+hw9sjul+K7q+GucF62RZQsqqMlnoPbqT4w+qAIhCLb597JNqg6wVpUVpWlc6caR6hHbLAjnF3XGjjJh57xyOUarBeoZjLZl6weqQQw4jhzU5jnrF26nTIUOMEEETOBBBBAAQQQQAEJ2ti9YJeZYiuQJAG7ERpXnwjbOJwnDTFTKuld1aboYrtvUSsSWgYJlSxbXHzB3ncB7OEVyntaRJKx6lWVVxUAGI1PM8TDLOQ2KZjUVkOe0o9A+sOX/wA4Q8WN2K4nFCc8PAbgedNecBKTUIyZTVT5ZEeNY5KKa479ATo2ypgYAqagioIj0YSqJVmkkkrLlopJYkAADMsxPtrFK7edMEy0FpNhZpUnMNNzWZM+xvlpz7x+rvYx45T4K5SUSfbZdK1lsBMtfn7QP5tCKKf+Y+i+Aq2ekU3tN0h2231E2aUlH+ZlVRKcGPema7zTkIjQEZjQx4Yw+otLI2Eo4CGQlWXuspKkeBGY8on+xO397NNWRIrbNOzNFcK8WnChQZauT5mIBC6779tFnUrInzZQJqRLcrU6VNNYsnHcujkZUdVWQuUUzAqvhGIKxZQd4ViASOZA8I2tpHLX++du/wCMtP8A3n/fD7sZOvK8rUJKWy1Kgo02Z1rkIlfZjbMKPE6Awk9M0rbRcst8UQ2d32+03xMeIkW3Wx0y7bSUYl5T1aTMPpLXNWOnWLXPjkd9BHYei01aKGqfIRgisZgiRwkOzO31ssFBJmlpY/mZlXl04LU1TL1SByMXHsd0t2a2lZc38nnnII57DHhLmZAn6poeAMc9xgiusUzwxmTjkaOtrdYlnKAajCwZSNxGh5w1YLQ0wpMniX6uBB2hyJ0I3jWKi2E6XZtkKybWXnWfIB82myx8ZiDge0M6VyEXhLmSrTKV0ZXluAyupy5MrDQ84y82BxfP+xuGSxINm5Z+kaZN+25p7BSFlnuyVL7ktAeIAr7dYSvbnkfTHEtaKyqSxPBgMgfDXlGZ17OFxCS4A1MwhQB6xAxNQeEULYvQm9zHOMxHr0tM8NLRZi9Y5BCouQA1LMSSR4U3xIF0icZ7m0RaozBBBFhwIwxyjMI7yszTEwKaBmAfjg3gczp5mON0uAE91WwTnmTAwK1wqoOgHpEcWPuAhReN2pPXC48GGoPEGEdr2eWuOSeqmDQr3TyI/jzjXIv1pbCXaUKscg6iqt7M6/xlFF0tuRf2LK9YnmyzbQrGQwqadmduC6VI3twHHXjDlWXZpJLEJLlqSzMaAAZlmJ8yTCusUV0v7ffKZrWOQ3zEtvnWB+kmA9z7CH2tX1c2MOFydfyiqc6VjT0i9Ir3lM6uViSyKeyuhmEaTJg4equ7U56QyCH+59hrVarJOtUpKpK0FDimU74lgd7CPaagZgxrJRxqhRtyYwQRgGsZiwiEEEZVSSAASSQAACSScgABmSTlSABTdV1TbVPSRIXFMmGijcOLMdygZkx0xsbslLu6yrJl5trMelC70zY8twG4ACGPox6Phd8nrJoBtU1RjOuBdRKU+9jvI4AROYzc+Xe6XQ1jhXIzbV7LyrwszSJo1zRwO0jjR15jhvBIORjma+7lm2O0PInrhdD5MPRmLxVhmPMHMGOsohvSVsGt5WcFKLaZVTKY6HjKY+q3HcaHiCYMux0+gnDcc5QR6mymRmV1KsrFWUihDA0KkcQRHmNIVCCCMEwAZiXdH3SDMu2bhbE9mc9uXqVJ/nJfPiu/xhBeOw9qkWGXbZiUlTDQjPEgNAjuNwcnyqtdcmCINRmq9CSuLOt7FbEnS1mS2Do6hlYGoIOhEZtdoWWjM3dAz/dFD9Eu3hsc8Wae35NOYYSTlKmHfyRzkeBod7Relvu9Z64WrTEDly3HlGVmxvG2kNQkpciDZ2wUBnMKM47I1wp6Kiv8aQ9RgCka7RaVRSzkADeYqjFQiTbtm2CG+6rzM8uQhVARgY+lxNIcI7GSkrQNUENlpRpUwzQSyGmNfVA0dacN44V4QstYYoQhAYjInQc/KGxLnn+lan8lAiE2/RHUPCuCKjMGMTJQalQDQ1Fdx4+MMSXbabOD1UxZi64HFP2c8vaBD3JY4AXoGoKgaA747GTlw0DVdMhnSvtibBY8EpqT59Ul8VX05vkCAPrMvOOdwIkfSBtN8vt82aDWWp6uVwwKT2h9psTV4EcIarkuWbbLQkiQtXc+Sje7cFA18hqRGvhgscOROb3MdNh9i5l52nq1qspKGdMHor6q/XahA4ZndQ9LWCwJIlJKlKERFCqo0AENuyWy8q77MsiUNM3c953PedueVANwAG6HqEsuXxH8i+EdqKK6XOj35NMa2WdfmJjVmoB9G5PfH1GOvBjwOVax1zarKs1GSYoZHUqysAQQRQgg6giOcOkPYZrstFFq1nmEmS5zpvMpj6w3HeM9QYZ0+Xd5X2VZIVyiK1i4uh/o8K4bfaVoxH5PLI7oP88wPpEd0bgSdSKVPdVqlypyTJ0nr0U1MovgDkaBmwtVa6imemlYvLYLpWa8rWbObKskCS0zEJ2Pusi4cPVr6+td0S1Dlt469TmNK+SwxBWMViJ7T36STKlnIZORvPqjlx/iuVkyLHG2Nxi5OkSwGMxDtmr9KMJTnsHJSfRPDwPuiYRzFlWSNoJRcXTKs6Xujzrla22ZKzVHzyKM5iDLGANZijzKimoEUmDHQXSD0oNdloSSLMJ2OVjxGcZdO0Vw06tq6VrXfFGX3b5c+0TJsqT8nWYcRlCZ1gDHNipwrRSc8NMiTQ0oBq6dy289CmRK+BDFhdE/R98tmC1WhfyeW3ZU6TXU7+MtTrxIpoCCw7CbFPedpwCqyUoZ0wbh6i/XbdwGfAHpOw2JJMtZcpQiIoVVGQAGQAjmoy7fKuwxwvlnq12RJstpcxQyOpVlIqCCKEEcKRzd0g7EPdlpwjE1nmEmS5z8ZTH1194oeNOl4atp9nJVvsz2ecOy2YI7ysM1dTuIPkcwciYVxZPDfyLpx3I5UIrHQHQ/tmbZZTImms+zhQSdXlnJJh4tkVPMA+lFI7RbPzbDaXs84dpcww0dD3Zi8jQ+BBG6FOxm0ZsFulWivYBwTRxlNQN7Mn8UEPZYLJDj7FEHtkdLXteJkoCqFyTQAceJpnSGmTJ6xg9o6yYdyLKmCWvtHaPjEiRgRUZg5iGi3X0WYy5FCw70xu4nnvPKMXIubk/sOx+QWzaISiqCW9SRkaCi7zhBJ05Q8gwyWA2eRU9YJkw95++xP6taDlDjYLwWaCVDChp2gQTzod37o7jk/VhJexqnMWtKLiICoWoCRUkgCvECh9sabyvhlcSpKiZNOo3KOLRuvO6ROwnEyOtaMpoaHUeEersulJCnDUsc2Y6mONTtpfuHBru28JjMZc5AjgYhTNWXSo8D8YZek+/zY7snOppMmASpeeeKZlUc1XE36sPdmq89nKlVRcC11NSGY+GS0iq+n+8zjstnByAeaw55Ih9hmQxpo7pJMryOlZUgFItTok2isFlKSqTmtdpZVZ+rGEerKU4u4MyTSpJJ4AVZD7sJ+dLH+kJGrlipRdikXTOoRGYBBGSOBED6T9pbDLl/I7cs0idLxKZaAlSDQOCTkytQjKJ5FG9Pn8ts/wCjt9+LsMVKaTITdIrN1AJAOIAmjUw1Fcmw+jUZ0qaRP+g386t+iTfvyYr+LA6Dfzq36JN+/Kh/N8DF4fEi8b6tvVSHYa0ovich+/yivKxL9tH+aQcZnwBiIR5XVyudexrYV5bCJ/cFu62QrHvDst4jf5ih84gESzYp+xMHBgfaP9INJKp17hmXlsq/p6/l8j9G/wAx4rUDMZ0z1pWnOm/wiyunr+XyP0b/ADHitY9Tg/60ZE/iZffRdtNYCFsNiWdiSW0xmmIFxkFQzsQe8Swy0Ay0AixIoHoM/Orfok3+8kxf0I54qM6QzB3EIIIIpJlO9LW0lgtHWWaYJq2qzt83MEsFakBihNalGBFeBod0VDEk6SPzvbP64f3aRHI1cUVGKoUm7Z0V0R38bVdcsMavIJktrXsUKE11JllKnjWJUbvkgliksEmpJVdeNTFO9Ad6YbTabOTlMlrMUc0OFj5h0/Zi2r2uyTNKtONAtRm2EGtMifKMzUx2ydIZxu0Fov6RLyxr4L2vuwXdfHXOQJbqtKhmFK56fwY1yp9kk90yV5ggn26x6TaOQzqiviLEAUB38zCqlzzJFtccITS7JaJhaas7D2mwpSq0BIAOe+kH+050/sSUwUyeY2ineF9Yg749/wC77gkraJq1JNAchU1yFYwlyTkFEtTAZnNFOpqd/GIVNej/AHJWhxu6w9SmHEWNSSx1JOpigemW19Ze8wV+jlSk9xf/ADIv+wSXWWBMbG2dW455e6ObekmZive2H/mgeyWg/CNPRrn7C2bojkPmwn50sf6QkMRjpDYfZuxtYbHPFkswmmzyX6wSZWPEUBLY8NcVa51rDmbJsj9SiEbZLXmgakDxIEeUtKtoynwIMQK/LuMmcV1U5qTnlwrxGkIBHnJatxdNGmsNq7LQEUd0+fy2zfo7ffi0dlL1aYrS3NStCCdSOfGn4w4Xls7ZrSwa0WeROZRQGbKluQNaAsDQRoafMuJoWyQfws5RiwOg386t+iTfvyouI7DXf/wNj/8AGk/+sRiZNkSZpNis9ns+RXrJUmWjsMiRiVclJAy5CLtRrYRg012Rx4G5cEn2vkVkBvVcE+BqvxIiFwoe8ZrAhpjkHUFmI9hMJ489myLJLcjRxxcVTCJhsbIpJZvWfLwAp8axD4US7wmqAFmOoGgDMB7AYMORY5bmE4uSoifT1/L5H6N/mPFaxfSz5M6YpttnkWkAYcc2TLd1WtaBmWtKkmnMxJ12Hu4iosNjz/6aT/6x6DT62EoJJdGdkwNPkp/oL/Orfok3+8kxfphuu7Zqy2d8cizWeS5GEtLky0ahoStVANKgZchCTam9WlIFQ0Z657wBrTgTX4xXqMy5mSxwfwjxMtKr3mUeJA+MZScG0IPgQYrI5mpzPGFlz3cZ00KMhqxG4DXz3ecZsdW26SGXhSV2VR0kfne2f1w/u0iOR0xtRs3YhZ7RPm2SzM6yZjGY0iUzdlDQlitSQAM+UcyyxkPAR6PBk3x+hm5I0yYdE1s6u+LP/wAzrJZ8Chb4oI6AvuSrS1xiq9YlfAsF3eMc27CTMN6WM/8AUIPbVfxjpm8mQSnMxcSAZjiIU1qV/YuwvgRW25ZQlN1cpMQoRRRXIg045gU84UXhZwJfYTPEhAUcGU7uQhFL2rs9AKuPFT/rGwbV2f1z+y37oz92P3QxUhZdzs0lSx7RBqaUz8OUZsM7rJKswHaUYhu5j4wg/wB2wSSZ06hYnCrUAqSaU84wNkpG/GfFj+EdTye3/pzy+4suZaSQo0VnUeAYge4Rzl0jpS97Z/XA+1EP4x0pYrEslAiVwgmlTXU1jnvpgsnV3xOP9IkqZ/Zwf5cP6Ph0/YozdEMjo3oit/W3PZ+MsPKP6jso/shT5xzlFxdAF69i1WY6h0nL4MMDewy1/ahnUxuF+xVifJY+0l29bJJHeTtD8R5j4CIJFoGIBf8AYOpnsB3W7S+B1Hka+6PPazH+tGlhl+k0XdeLSGLJSpUjPnQ190bTf0+tetb3U9lKQghyuu4nngspUAGlTXM8MoTg5vyxLpKK5Y+WO+jPs05TlMWW2m8UOY5xEYk2z90TZVpONcsBzGampGQPlpGJ+yR68Yfoianio1w+G4HnDE4ZMkU330VRlGLaRGoIll+7OSxKLyhhKCpFTQga6799YhlrtiywMVaswVVAqzsdERRmzHhFM8Moy2lkcias3wQjuu9pdoTFLOhoynvK29WG4+47omuz2zyNKEyaMRbQZ0A45bzrBHDOUtlUweRJWRaJc18fJ7HJ3uyDCDw4nypCYbIkzzukggjPM/V/1j3tFdMybPQS17PV0roooTrw3RfDHkxptd9FcpRk0hnN/wA+tetb3U9lKRqvG83nlS9KhaZZVzrWkKL02feQoZirCtDSuR84bIXm5ryyLYqL5QROdmbs6qVUjtPQnkNw/jjEYuC7uunAHur2m8tB5n3VifCGtJj/AFspzS/SRLpYt/U3RaTvdBKH/wCjBD7iT5RzdFx9P17Ul2WzDVnaa2e5BgUHxMwn9WKcj0WmVQszcr5HvYZK3nYx/wBQnuNfwjpi9EYymCipyIGWdCDTPwjnborshmXxZfqF3Pgstv8AEVjoy3SWeWVRsDHRuGcL6zuvkWYejepqI8vIVtVU+IBiPWu32iz0xzZD8jUN7B8YVC+J6kB7McyBVWqM8q5A0EZ6yx6aGNjFK3Y2Jj182hYkKMNADuzBhBa7ZRurlTJ06ZwVloPtMFoIVX1d02ayiW+FKHGKkV4aZ55wSLO1nTs9QijUnEPaSc4407pcL3Oo33TZZqKeufGxNfs8q74qXp9u2k+yzwMnlvLY81IdQfJn9hiz7FfjzZgVUDJXtTFxYR+0BWGXpduI2q65pUVeQROX9SuMCmpMsvlxpDOlnFSVdFWWLa5OdYlHRnfgsl6SHY0SYTJfwmUCn9sJ74i8YI8RzGo5iNeUdyoTTp2dfiGTaywY5OIay8/Lf+B8o07AbSfL7vkzjTHhwTRwmJ2WyrkDTEOTCJBMQEEHQihjFyQtOLHoypporCJVsbbRhaWdQcQ5g5H2UHtiOW6ymVMZD6LEeW4+YpGuTOZGDKSCDUERjY5vFOx6Ud8SzRGYitk20oKTEqeKn8D++PVp22ABwSz4sQAPZ++NNajHXYp4UvYV7Z3/ACrHY5s2awAwlQN5JFKAbzEe6P8AZZzS32tSJ7oeplGtJEps6UP86wpiOoFBlnEa2dR7+vPr53asdjNUHovM1XLSnpcaYfWMXCdIZcVHl9/j5FV3x6HKNjvWZZrQ0yWc8bAg6MMR7Lcue6OjNgdpJVtsSPLOadh0PeVhuPlQg76xzPaO+/22+8YeNkNqZl32kTUJCtRZgGdV3Gm8itfbxh7PgUlvS5/JRDI15X0dSQRFLDtyrIrMlQQCGRgQQcwQDu84zattMqS5ZrxY/gNfbGQ9RjXqOeHL2N+2NsAlrL3sankB/r8DERjZaLQzsWcksdSY23dZOtmonrHPw1PurGbkm8s7Q1GOyJLtlbB1cnEe9Mz8vRHsz84eTGEWgoN0MG320fyG7504EY8OCUOMx+yuW8DvHkpjYxwpKKEpSu2yieky/Pld6T3U1SWRJTwl1DH9sv7oi8YA5k8zqeZ5xmNqK2pJCLduyzOga7cdtnzjpKkhB4zGr8Jfvi5Lzs7zMKJM6vexHeI4Dz3xEOhe5Pk92LMYUa0uZudO7ksvyKKG/XMSi2XdJtLk4zjTLstQr5fjGTqpbpOhzEqRtsdxSpei4idWbtE8dY82WaZUwSWqVNerbXIaoTxG47xSE/8As20y/op4cerNH+IZwpu60TnYidKCYQKMDUGtRl/G+Flw0qosfvdiq3O4lsZYBf0QdIbZFwYiHtLGa3q+gPAb4eoZJ11Tprt1k0rLqaKmRI5n/wCx3JHm6v8AByLN9svuTJ7IOJtAiCp8MshCuzTetlAspGJc1YeRBrCVLPIsoGFQCchQYnY8BvMYui83nNMqmFVIUZ1Nd4NMuGnvgUmpU39kda44ObNsNnTYLbNs57qtilnjLbNDzoKr4qYZ4vnpl2PNqsotMpazrOCSAM3lHNl5le8PBhvihQY2sWTfGxGcaZY/QntR8ntjWVzSXac05TVH+JBTxReMXxHIcuYVYMpKsrBlYahgahhzBAMdN7CbVreNiSdkJg7E1R6Mxe95HJhyYQtqcdPci3FK1Qj2ysdHSYPSGE+I093wiORPto7L1lnfioxDyzPurEBjz2qhtnfuaWF3EIiW3d7tRbJJ7U2cQCo1IY4VTxdsvAGJNbbYsmW8x+6ilj5bhxJ0hk6Iboa3XjMts4VEnMcOtcUVRxCS6+1TDGgwpyeWXUfz6FeonS2r1LY2O2aWwWOVZ1zKrV29Zzm7eZ04Cgh6bSMiMNpD7du2LHIlo77/AG2+8Y8R7tHff7bfeMeI2EJE56Pr7qDZnOlWl14eknlqORPCJrFLWW1NKmLMTJkYMPEbvAio8CYuC7rcs+Uk1NHUGm8cVPMGo8o85/yen2T8RdP8mppcu6O1+gpiS7GWOrPMO4YR55n8PbEaif7PWXq7Og3kYj+tn8KCE9LDdO/YuzOojjFEdNu0/X2tbKh+bs2b85rDT9VDTxduEWxtztUt3WJ55oX7spfWmNko8Bmx5KY5imzWZmZyWZmLMx1LMasx5kkmPQ6aFvczNyypUeYctm7ia22uTZkr844DEeigzduVFBpzIG+G2Lv6E9j+pkG2zR85PUCUDqsnXFyLmh8FTnDWWeyNlUI7mWJPdbPINBRZaUUcgKKvwEIH2cllQxLLMAqZisQSdSx86xvvK/JMo4HNTTNQK5c9wjZY7zk2hSqNXIgroaaafiIxJOEpU2h5WlY2WWfa0lq9BOQitDk4B08cqcTD1d9q62Wr4cOIVoTXLd++PNtks0vBLoK0UkmlF0JGWZppClEAAAyAFBHYRcX2cbs9QltomUAlYQScy1TQcQN55c4VRgxY1ZEaLcFs0p5mbTCKBmzYscgOQ30GWUKLts4s9nUMQKCrEnecySYb74ZmtUpQhZVBcAZAtoKnQAZZ8+cLxd+Ltz2DEZhdEXwB1P1j7ooXxOl0TfXJvsVuWcmJQaVIzFK889xEUF0pbCGwWgzZS/ks5uzTSW5zMo8FOq+Y3Ct0C/y84CUpMpa42CM1fDCMoX2+wybbZ2lTAsyVMWhH4gjMMDmDqCIZ0+enwV5Mdo5QiV9G+2hu21guT8nm0WaPVz7M79Wpr9UngIT7cbETbsn4Wq8lyeqm0731G4TANRv1G8CORreXJH5CnMWdeAhhlQgjxBB/CK3tln6uY6eqxHluPspDX0N7f1C2C0NmBSzuTqP6A8wO7xGW4VlG19nwT8WgZASeYyPuAjz2vxOK+ho6eabKv6SL2oqSAdfnH8B3QfME/qiLc6Mtnfkd2yUK0mTB1szSuN86H7K4V/VijrmkG872lKc0mzwSDX6JO0QRuqiU8WjpsQ94fg4o4/uyjdvm5GYw2kZjB0MVkjkS0d9/tt94x4jZaO+/22+8Y1xsoRCJt0c3p37OT9dPg49tD5mITCq67wMidLmj0GBPNdGH7JPnSF9Vh8bE4ft9SzFPZNMuqxWfrJiJ6zAeVc/dFk1AHACITshJDzwwzCoWB8ch7iYjvTJt7gVrBZ27Tj8oYHuoR9FyZhrwX7WWJocTkvqP6iaTIT0m7af7RtfzZrZ5NVlcGPpTvOlB9UczEQgh+2N2NnXlP6uX2ZakdbNIyQcBxc7l8zlHoVWOPyM7mTHLo02HN42mswfk0kgzTuc6iSDvrkW4L9oR0BeltEiSSKDRVG6pyGQ3DXwEa7ruyRYLMsqWBLlSxv8AezHexOZO8mNJ2ks7nAxND6ynCfbu8YydRm3PuvYbxwoVXZYpaoClHxZl8iWJ1JMIb8uoKpnygEmS+1lkCBqCPCFNhuZZUwvLZghHcr2anf4UjF4WsTCbOmbNk/BV9Ik8SMgOcLNLZTRYnzwOUl8Sg8QD7Y9xhRQRmGCAQQQQAYMR8y5tschw0qSrUK+k5G48v4z3SGPMxqAmhNBoNfLnEJx3d9HU6NaS1lpQUVVHgAIarhnY5s90FJTMMPAtSjEeORjRLR7aauDLkA5L6T048v45w/ypQUAKAANAIrj5mmukSfHAlvi5pVrktJnoHluKFT7iCM1YagjMGKA266Mp13EzExTrL/SU7SDhNA++MuOGOjI8sgIocxDmPLLG+CmUFI5CViCCCQQQQQSCCMwQRmCDnWLBvDpLNqutpc8/lafNhhl1qP2TMy0cAdoabxrQS/bHoTlTiZlhKyJhzMoj5ljyAzlE8qj6u+Kgv3Z20WJ8FqkvKNaBjmjfZcdk6aVryhx+HnVMp80OiedAt1Y7ZPnkGkqSEXhWYanzAl/2ovKKO6Gds7NZOss089W06biWa1MBOFVEtj6ByJBORrqDQG8A1YV1F73ZbjraZjB0MZjB0MUFhyLaO+/22+8Y1xstHff7bfeMa42UIhBBBHQLEuXpKFjusJKo1rYdWtcxLRMhNbiaEUG8jgDFeO5JLMSzEkliakkmpYk6knOsLrluG0Wx8FmlPNNcyo7K/ac9lfM1i3Nj+hGXKImW9hOfUSV+iH2ic5vgaLyMLLw8Cdepb5snZAdh+jifeTB85Vmr2ppGbcRKB7x3Yu6OdKR0FclxybHJWTZ0CS13byd7MdWY7yYXS5YUAAAACgAyAHACPUJ5MryPkujBRGucQ9qVGzCS8YU6FiaYudAMvGFdrsKTVKuoI+HMHdCK+7udis2SaTZen1hvX+OcaLPtUh7MxXSZvXCTU8qZ+2E3KKbUy6m1aM3HilTXs7HEFAZD9UmlPb+MPWDOu+ENgkMztOcYSwCqu9VGefMkk+yHCJ41SOSdsIIIIsIhBBBAAQQQQAYAjMEEAGq1WkS0LtoBUxsDQ231Nzly6E4nqQN4TtU9uERoQkWhnbNlRVCg5YmJOBRvoAMzxJyGlbnTolXA9RptVkSapSYqurChVgGUjgQcjHmS7KlZpWoBJoDQb9+tBvj1ItauKqwPhziaZGiB370JWGfUycdmY/0ZBl/9t6gDkpWElx7L3xddEs86z2yzj+aml5TAcJbHFg8MRA4RZsYpFviyqnyiO1djTd1+u4+es0+Q3BlExfEPJLCn2qHlDqTlGaRmKyRylO2ftRd8NltR7baWecd54LC+y9Hl4zO7Y53i2CX/AHjAx09BDf8AVS9inwkUJdvQZbpn0zyJA8Wmt+yoA/tRNrj6ELFJIaeZlpbg5wy6/YSlRyYsIsWCKpZ5y9SahFGix2GXJQJKRZaKKBUUKoHAAZCN8aZ9qRO8wXxNI8T5j1IACgDNjn7B+J98UNk6FBaNdmn4wTSlGYew0rDfZrEJ0mW0ypfDiDjJgTnkRprppGy65jKzy5mbKcQalAytocsga1qIhudo7Q4xjDGYIsOBBBBAAQQQQAEEEEABBBBAAQQQQAYIhNIsCq7vmSxrnuyAoPICFUEcaTAbb6aqrKBoZrYf1dXP7IPtjXY0xWh8RGKUoQYRRcLUPEmuWm6HObJVu8AfH4jhHiTZVQEIoFTU8zxJ3xBwuVkr4G+77U5QIDiZXZWZs6KrECtKVYgD4nnul3i7BysuoV2XJu0cOpAIp7422CydVLoTVsTMxApUkk6Qju+eZcmhR+sJYlcJ1ZiaYu7v1rEVapMOBdLvBGlCZiohFanLy8a5UgS3qSBRxi0qjAcdSMvOGmdZTJlWfHmqTcUymgJxGv2QxEOL2752Wi4SHDkmtclApSnjApv1Br2Nk28UUkVJw97CrNTxwjLwgmXgoQODiDEBcNMydAISXLNAWYrEB1muWrrmxYN4UIz5RpsdnT5OwmD5szWK6iiluywIzGeYPODe30FIc+scqaKFNd5qKccvPLlCaVMmGfhL1VUqwCgDE3dG85AE67xHi7WYM4DNMlgDCzZmudVDekNM+cFglzQrEqFd2LMWNaV0FF1ooA1GkF3QGbBMBmzlbvhxr6lBhpy186xuvKYTJmCX2mwlQBrUin4iM2i7EmUMxQWA7wqp9oNacoUSbOqKFUAAbhElF1RyxPJlOQvoKtMsiTTKhOgHhXxhXSMwRNKjgQQQR0AggggAIIIIACCCCAAggggAIIIIACCCCAAjEZggAwYwYIIDh5maHwMMl1fTe2CCF8nxr+epZHo1379PL8IkA0ggjuPuX1Oy6QcYzBBFhUZgjMESR0IIII6AQQQQAEEEEABBBB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26" name="AutoShape 6" descr="data:image/jpeg;base64,/9j/4AAQSkZJRgABAQAAAQABAAD/2wCEAAkGBhQREBUUEhQUFRUWFBgaGBcXFRUYGhwbHBwcGRsVGRgXHSYeGBkjGxgXIC8gIycpLC0sGR4xNTAqNSYsLSkBCQoKDgwOGg8PGiwkHyUpLC8sLywsLCwpLCwsKSwsKSosLCwsLCwsLCwsLCwsKSwsLCwsLCwsLCwsLCwsLCwsLP/AABEIAOEA4AMBIgACEQEDEQH/xAAcAAABBAMBAAAAAAAAAAAAAAAABAUGBwEDCAL/xABNEAACAAMFBAYFBwcJCQEAAAABAgADEQQFEiExBkFRYQcTIjJxgUJSkaGxFCMzYnKywSQ1dIKS0fA0Q1NzorPCw+EVFlRjZJOU0vGD/8QAGgEAAgMBAQAAAAAAAAAAAAAAAAQCAwUBBv/EAC8RAAICAQQABAUDBAMAAAAAAAABAhEDBBIhMRMiQVEyYXGBsUKR8BTR4fEFM6H/2gAMAwEAAhEDEQA/ALxggggAIIIIACCCCAAgjBMJbdbMElpiUaiEjeDw0jjdAK4SWm9Jct1RmozaCh+OgzjdZq4BiNWoK+O+Gi9pMp5rrNYKOqWhJFa4moV4nKITk0rRJJeo9wgWwzD35zeCBVAHCtK++E9x3mW+am1ExRkSCMa7nAahjbftsKSwifSTDgXz1byH4RFyi47gpp0I7pkdZPeYC5locKYnZqt6Tdo+Q8Y2bTr2JX9cg8jXKHOxWQSpaouiin7z5mGvaVwZcog1HXpn7YjKO3GyUXchdfC1lFfWZFy5sBUc4T7OTyZOFiSyOyGuZyNfgRG+8H+ckpxct5Kp/ErDak0yrRPlr3ppVk8TXEx5DM+UEnU7+xxK1Rut15zOvlpLICl8JNK1IzanIDLxrwhbel5iQgYqWqwFBrnwhDMkBbVZ0GiI59uVTzJrGb1+ctUiVuWsxvLu+8RzdJJ+9naXA7tNAXE3ZAFTU6eJj2rVzhl2ltPZWSCA01gKk6LXM/D3wqS6hLC9SxSlKjVSBrVTlUjeKGsWb3uaXoRrixxghNbbekoAuaAmnn+6N8uYGAIIIOhBqIstXRE9QQQR0AggggAIIIIACCCCAAggggAKxisNd73z1QYSxjcCpAFQo9ZqaeEbbmCmXjVi5fNmOpPCm4DSm6Ib05bUdrixVarMsxCjCoYUMRlLYZSGzzAzdW6mqitZQIavwHnyiWQy7QWcrgnyxV5ZzHrKcivv95ivNF1uX8RKD9GOFivCXNFZbBviPEHMQnsjBrTOOVVEtfcT+MaplyS5uGYA8pzQ1Xst4EcYcLPZESpUAE6neeZOpjq3OrOcLoSXtdZmgMhwzENUb8DyjU10O01ZrzKMq0GFRQcSMVcznujFq2qkKWVGM91yaXIUzWB1owTJD9oiInefSHeFaWa57SR607L+wgb70WrBud/4I76Js11hhR3mPyLlR7EoI9zrrluioy9lKYRUilBQaGKite1+0T92yGWPqWYk+12Pwhse9NpD/wAYPCzyR/gi5aZe6/ch4n1L0eyKXVyO0oIBqdDqOEHyVes6ynaw4a8q1p7Y5uHSdegP8smV5y5B+MuHKy9NN5JSryJg+vJzPmjL8In/AEkvkc8VF7NdhNoE7FouHDTd414mNNjsTi0zZrgUICpQ1y+IOQPnFZXb0/nS0WTL1pMwE/sTAPvRNrh6ULvtZCpPEtzT5ucDLavAFuy55KTFEtNKPLXzJrImLbsQWifNmuKgdhUYaDeSp0rz4mHiz2RZY7NQOFSQPAE0HlHm0WFJmZGe5lJDDwYZwjvK75nUdXKapJozOxLUOuf8ZRQouC6sm3Y3rbEn2kPMYLKl1EvFkGYatU5GmXujfd9ox2t+p+hw9sjul+K7q+GucF62RZQsqqMlnoPbqT4w+qAIhCLb597JNqg6wVpUVpWlc6caR6hHbLAjnF3XGjjJh57xyOUarBeoZjLZl6weqQQw4jhzU5jnrF26nTIUOMEEETOBBBBAAQQQQAEJ2ti9YJeZYiuQJAG7ERpXnwjbOJwnDTFTKuld1aboYrtvUSsSWgYJlSxbXHzB3ncB7OEVyntaRJKx6lWVVxUAGI1PM8TDLOQ2KZjUVkOe0o9A+sOX/wA4Q8WN2K4nFCc8PAbgedNecBKTUIyZTVT5ZEeNY5KKa479ATo2ypgYAqagioIj0YSqJVmkkkrLlopJYkAADMsxPtrFK7edMEy0FpNhZpUnMNNzWZM+xvlpz7x+rvYx45T4K5SUSfbZdK1lsBMtfn7QP5tCKKf+Y+i+Aq2ekU3tN0h2231E2aUlH+ZlVRKcGPema7zTkIjQEZjQx4Yw+otLI2Eo4CGQlWXuspKkeBGY8on+xO397NNWRIrbNOzNFcK8WnChQZauT5mIBC6779tFnUrInzZQJqRLcrU6VNNYsnHcujkZUdVWQuUUzAqvhGIKxZQd4ViASOZA8I2tpHLX++du/wCMtP8A3n/fD7sZOvK8rUJKWy1Kgo02Z1rkIlfZjbMKPE6Awk9M0rbRcst8UQ2d32+03xMeIkW3Wx0y7bSUYl5T1aTMPpLXNWOnWLXPjkd9BHYei01aKGqfIRgisZgiRwkOzO31ssFBJmlpY/mZlXl04LU1TL1SByMXHsd0t2a2lZc38nnnII57DHhLmZAn6poeAMc9xgiusUzwxmTjkaOtrdYlnKAajCwZSNxGh5w1YLQ0wpMniX6uBB2hyJ0I3jWKi2E6XZtkKybWXnWfIB82myx8ZiDge0M6VyEXhLmSrTKV0ZXluAyupy5MrDQ84y82BxfP+xuGSxINm5Z+kaZN+25p7BSFlnuyVL7ktAeIAr7dYSvbnkfTHEtaKyqSxPBgMgfDXlGZ17OFxCS4A1MwhQB6xAxNQeEULYvQm9zHOMxHr0tM8NLRZi9Y5BCouQA1LMSSR4U3xIF0icZ7m0RaozBBBFhwIwxyjMI7yszTEwKaBmAfjg3gczp5mON0uAE91WwTnmTAwK1wqoOgHpEcWPuAhReN2pPXC48GGoPEGEdr2eWuOSeqmDQr3TyI/jzjXIv1pbCXaUKscg6iqt7M6/xlFF0tuRf2LK9YnmyzbQrGQwqadmduC6VI3twHHXjDlWXZpJLEJLlqSzMaAAZlmJ8yTCusUV0v7ffKZrWOQ3zEtvnWB+kmA9z7CH2tX1c2MOFydfyiqc6VjT0i9Ir3lM6uViSyKeyuhmEaTJg4equ7U56QyCH+59hrVarJOtUpKpK0FDimU74lgd7CPaagZgxrJRxqhRtyYwQRgGsZiwiEEEZVSSAASSQAACSScgABmSTlSABTdV1TbVPSRIXFMmGijcOLMdygZkx0xsbslLu6yrJl5trMelC70zY8twG4ACGPox6Phd8nrJoBtU1RjOuBdRKU+9jvI4AROYzc+Xe6XQ1jhXIzbV7LyrwszSJo1zRwO0jjR15jhvBIORjma+7lm2O0PInrhdD5MPRmLxVhmPMHMGOsohvSVsGt5WcFKLaZVTKY6HjKY+q3HcaHiCYMux0+gnDcc5QR6mymRmV1KsrFWUihDA0KkcQRHmNIVCCCMEwAZiXdH3SDMu2bhbE9mc9uXqVJ/nJfPiu/xhBeOw9qkWGXbZiUlTDQjPEgNAjuNwcnyqtdcmCINRmq9CSuLOt7FbEnS1mS2Do6hlYGoIOhEZtdoWWjM3dAz/dFD9Eu3hsc8Wae35NOYYSTlKmHfyRzkeBod7Relvu9Z64WrTEDly3HlGVmxvG2kNQkpciDZ2wUBnMKM47I1wp6Kiv8aQ9RgCka7RaVRSzkADeYqjFQiTbtm2CG+6rzM8uQhVARgY+lxNIcI7GSkrQNUENlpRpUwzQSyGmNfVA0dacN44V4QstYYoQhAYjInQc/KGxLnn+lan8lAiE2/RHUPCuCKjMGMTJQalQDQ1Fdx4+MMSXbabOD1UxZi64HFP2c8vaBD3JY4AXoGoKgaA747GTlw0DVdMhnSvtibBY8EpqT59Ul8VX05vkCAPrMvOOdwIkfSBtN8vt82aDWWp6uVwwKT2h9psTV4EcIarkuWbbLQkiQtXc+Sje7cFA18hqRGvhgscOROb3MdNh9i5l52nq1qspKGdMHor6q/XahA4ZndQ9LWCwJIlJKlKERFCqo0AENuyWy8q77MsiUNM3c953PedueVANwAG6HqEsuXxH8i+EdqKK6XOj35NMa2WdfmJjVmoB9G5PfH1GOvBjwOVax1zarKs1GSYoZHUqysAQQRQgg6giOcOkPYZrstFFq1nmEmS5zpvMpj6w3HeM9QYZ0+Xd5X2VZIVyiK1i4uh/o8K4bfaVoxH5PLI7oP88wPpEd0bgSdSKVPdVqlypyTJ0nr0U1MovgDkaBmwtVa6imemlYvLYLpWa8rWbObKskCS0zEJ2Pusi4cPVr6+td0S1Dlt469TmNK+SwxBWMViJ7T36STKlnIZORvPqjlx/iuVkyLHG2Nxi5OkSwGMxDtmr9KMJTnsHJSfRPDwPuiYRzFlWSNoJRcXTKs6Xujzrla22ZKzVHzyKM5iDLGANZijzKimoEUmDHQXSD0oNdloSSLMJ2OVjxGcZdO0Vw06tq6VrXfFGX3b5c+0TJsqT8nWYcRlCZ1gDHNipwrRSc8NMiTQ0oBq6dy289CmRK+BDFhdE/R98tmC1WhfyeW3ZU6TXU7+MtTrxIpoCCw7CbFPedpwCqyUoZ0wbh6i/XbdwGfAHpOw2JJMtZcpQiIoVVGQAGQAjmoy7fKuwxwvlnq12RJstpcxQyOpVlIqCCKEEcKRzd0g7EPdlpwjE1nmEmS5z8ZTH1194oeNOl4atp9nJVvsz2ecOy2YI7ysM1dTuIPkcwciYVxZPDfyLpx3I5UIrHQHQ/tmbZZTImms+zhQSdXlnJJh4tkVPMA+lFI7RbPzbDaXs84dpcww0dD3Zi8jQ+BBG6FOxm0ZsFulWivYBwTRxlNQN7Mn8UEPZYLJDj7FEHtkdLXteJkoCqFyTQAceJpnSGmTJ6xg9o6yYdyLKmCWvtHaPjEiRgRUZg5iGi3X0WYy5FCw70xu4nnvPKMXIubk/sOx+QWzaISiqCW9SRkaCi7zhBJ05Q8gwyWA2eRU9YJkw95++xP6taDlDjYLwWaCVDChp2gQTzod37o7jk/VhJexqnMWtKLiICoWoCRUkgCvECh9sabyvhlcSpKiZNOo3KOLRuvO6ROwnEyOtaMpoaHUeEersulJCnDUsc2Y6mONTtpfuHBru28JjMZc5AjgYhTNWXSo8D8YZek+/zY7snOppMmASpeeeKZlUc1XE36sPdmq89nKlVRcC11NSGY+GS0iq+n+8zjstnByAeaw55Ih9hmQxpo7pJMryOlZUgFItTok2isFlKSqTmtdpZVZ+rGEerKU4u4MyTSpJJ4AVZD7sJ+dLH+kJGrlipRdikXTOoRGYBBGSOBED6T9pbDLl/I7cs0idLxKZaAlSDQOCTkytQjKJ5FG9Pn8ts/wCjt9+LsMVKaTITdIrN1AJAOIAmjUw1Fcmw+jUZ0qaRP+g386t+iTfvyYr+LA6Dfzq36JN+/Kh/N8DF4fEi8b6tvVSHYa0ovich+/yivKxL9tH+aQcZnwBiIR5XVyudexrYV5bCJ/cFu62QrHvDst4jf5ih84gESzYp+xMHBgfaP9INJKp17hmXlsq/p6/l8j9G/wAx4rUDMZ0z1pWnOm/wiyunr+XyP0b/ADHitY9Tg/60ZE/iZffRdtNYCFsNiWdiSW0xmmIFxkFQzsQe8Swy0Ay0AixIoHoM/Orfok3+8kxf0I54qM6QzB3EIIIIpJlO9LW0lgtHWWaYJq2qzt83MEsFakBihNalGBFeBod0VDEk6SPzvbP64f3aRHI1cUVGKoUm7Z0V0R38bVdcsMavIJktrXsUKE11JllKnjWJUbvkgliksEmpJVdeNTFO9Ad6YbTabOTlMlrMUc0OFj5h0/Zi2r2uyTNKtONAtRm2EGtMifKMzUx2ydIZxu0Fov6RLyxr4L2vuwXdfHXOQJbqtKhmFK56fwY1yp9kk90yV5ggn26x6TaOQzqiviLEAUB38zCqlzzJFtccITS7JaJhaas7D2mwpSq0BIAOe+kH+050/sSUwUyeY2ineF9Yg749/wC77gkraJq1JNAchU1yFYwlyTkFEtTAZnNFOpqd/GIVNej/AHJWhxu6w9SmHEWNSSx1JOpigemW19Ze8wV+jlSk9xf/ADIv+wSXWWBMbG2dW455e6ObekmZive2H/mgeyWg/CNPRrn7C2bojkPmwn50sf6QkMRjpDYfZuxtYbHPFkswmmzyX6wSZWPEUBLY8NcVa51rDmbJsj9SiEbZLXmgakDxIEeUtKtoynwIMQK/LuMmcV1U5qTnlwrxGkIBHnJatxdNGmsNq7LQEUd0+fy2zfo7ffi0dlL1aYrS3NStCCdSOfGn4w4Xls7ZrSwa0WeROZRQGbKluQNaAsDQRoafMuJoWyQfws5RiwOg386t+iTfvyouI7DXf/wNj/8AGk/+sRiZNkSZpNis9ns+RXrJUmWjsMiRiVclJAy5CLtRrYRg012Rx4G5cEn2vkVkBvVcE+BqvxIiFwoe8ZrAhpjkHUFmI9hMJ489myLJLcjRxxcVTCJhsbIpJZvWfLwAp8axD4US7wmqAFmOoGgDMB7AYMORY5bmE4uSoifT1/L5H6N/mPFaxfSz5M6YpttnkWkAYcc2TLd1WtaBmWtKkmnMxJ12Hu4iosNjz/6aT/6x6DT62EoJJdGdkwNPkp/oL/Orfok3+8kxfphuu7Zqy2d8cizWeS5GEtLky0ahoStVANKgZchCTam9WlIFQ0Z657wBrTgTX4xXqMy5mSxwfwjxMtKr3mUeJA+MZScG0IPgQYrI5mpzPGFlz3cZ00KMhqxG4DXz3ecZsdW26SGXhSV2VR0kfne2f1w/u0iOR0xtRs3YhZ7RPm2SzM6yZjGY0iUzdlDQlitSQAM+UcyyxkPAR6PBk3x+hm5I0yYdE1s6u+LP/wAzrJZ8Chb4oI6AvuSrS1xiq9YlfAsF3eMc27CTMN6WM/8AUIPbVfxjpm8mQSnMxcSAZjiIU1qV/YuwvgRW25ZQlN1cpMQoRRRXIg045gU84UXhZwJfYTPEhAUcGU7uQhFL2rs9AKuPFT/rGwbV2f1z+y37oz92P3QxUhZdzs0lSx7RBqaUz8OUZsM7rJKswHaUYhu5j4wg/wB2wSSZ06hYnCrUAqSaU84wNkpG/GfFj+EdTye3/pzy+4suZaSQo0VnUeAYge4Rzl0jpS97Z/XA+1EP4x0pYrEslAiVwgmlTXU1jnvpgsnV3xOP9IkqZ/Zwf5cP6Ph0/YozdEMjo3oit/W3PZ+MsPKP6jso/shT5xzlFxdAF69i1WY6h0nL4MMDewy1/ahnUxuF+xVifJY+0l29bJJHeTtD8R5j4CIJFoGIBf8AYOpnsB3W7S+B1Hka+6PPazH+tGlhl+k0XdeLSGLJSpUjPnQ190bTf0+tetb3U9lKQghyuu4nngspUAGlTXM8MoTg5vyxLpKK5Y+WO+jPs05TlMWW2m8UOY5xEYk2z90TZVpONcsBzGampGQPlpGJ+yR68Yfoianio1w+G4HnDE4ZMkU330VRlGLaRGoIll+7OSxKLyhhKCpFTQga6799YhlrtiywMVaswVVAqzsdERRmzHhFM8Moy2lkcias3wQjuu9pdoTFLOhoynvK29WG4+47omuz2zyNKEyaMRbQZ0A45bzrBHDOUtlUweRJWRaJc18fJ7HJ3uyDCDw4nypCYbIkzzukggjPM/V/1j3tFdMybPQS17PV0roooTrw3RfDHkxptd9FcpRk0hnN/wA+tetb3U9lKRqvG83nlS9KhaZZVzrWkKL02feQoZirCtDSuR84bIXm5ryyLYqL5QROdmbs6qVUjtPQnkNw/jjEYuC7uunAHur2m8tB5n3VifCGtJj/AFspzS/SRLpYt/U3RaTvdBKH/wCjBD7iT5RzdFx9P17Ul2WzDVnaa2e5BgUHxMwn9WKcj0WmVQszcr5HvYZK3nYx/wBQnuNfwjpi9EYymCipyIGWdCDTPwjnborshmXxZfqF3Pgstv8AEVjoy3SWeWVRsDHRuGcL6zuvkWYejepqI8vIVtVU+IBiPWu32iz0xzZD8jUN7B8YVC+J6kB7McyBVWqM8q5A0EZ6yx6aGNjFK3Y2Jj182hYkKMNADuzBhBa7ZRurlTJ06ZwVloPtMFoIVX1d02ayiW+FKHGKkV4aZ55wSLO1nTs9QijUnEPaSc4407pcL3Oo33TZZqKeufGxNfs8q74qXp9u2k+yzwMnlvLY81IdQfJn9hiz7FfjzZgVUDJXtTFxYR+0BWGXpduI2q65pUVeQROX9SuMCmpMsvlxpDOlnFSVdFWWLa5OdYlHRnfgsl6SHY0SYTJfwmUCn9sJ74i8YI8RzGo5iNeUdyoTTp2dfiGTaywY5OIay8/Lf+B8o07AbSfL7vkzjTHhwTRwmJ2WyrkDTEOTCJBMQEEHQihjFyQtOLHoypporCJVsbbRhaWdQcQ5g5H2UHtiOW6ymVMZD6LEeW4+YpGuTOZGDKSCDUERjY5vFOx6Ud8SzRGYitk20oKTEqeKn8D++PVp22ABwSz4sQAPZ++NNajHXYp4UvYV7Z3/ACrHY5s2awAwlQN5JFKAbzEe6P8AZZzS32tSJ7oeplGtJEps6UP86wpiOoFBlnEa2dR7+vPr53asdjNUHovM1XLSnpcaYfWMXCdIZcVHl9/j5FV3x6HKNjvWZZrQ0yWc8bAg6MMR7Lcue6OjNgdpJVtsSPLOadh0PeVhuPlQg76xzPaO+/22+8YeNkNqZl32kTUJCtRZgGdV3Gm8itfbxh7PgUlvS5/JRDI15X0dSQRFLDtyrIrMlQQCGRgQQcwQDu84zattMqS5ZrxY/gNfbGQ9RjXqOeHL2N+2NsAlrL3sankB/r8DERjZaLQzsWcksdSY23dZOtmonrHPw1PurGbkm8s7Q1GOyJLtlbB1cnEe9Mz8vRHsz84eTGEWgoN0MG320fyG7504EY8OCUOMx+yuW8DvHkpjYxwpKKEpSu2yieky/Pld6T3U1SWRJTwl1DH9sv7oi8YA5k8zqeZ5xmNqK2pJCLduyzOga7cdtnzjpKkhB4zGr8Jfvi5Lzs7zMKJM6vexHeI4Dz3xEOhe5Pk92LMYUa0uZudO7ksvyKKG/XMSi2XdJtLk4zjTLstQr5fjGTqpbpOhzEqRtsdxSpei4idWbtE8dY82WaZUwSWqVNerbXIaoTxG47xSE/8As20y/op4cerNH+IZwpu60TnYidKCYQKMDUGtRl/G+Flw0qosfvdiq3O4lsZYBf0QdIbZFwYiHtLGa3q+gPAb4eoZJ11Tprt1k0rLqaKmRI5n/wCx3JHm6v8AByLN9svuTJ7IOJtAiCp8MshCuzTetlAspGJc1YeRBrCVLPIsoGFQCchQYnY8BvMYui83nNMqmFVIUZ1Nd4NMuGnvgUmpU39kda44ObNsNnTYLbNs57qtilnjLbNDzoKr4qYZ4vnpl2PNqsotMpazrOCSAM3lHNl5le8PBhvihQY2sWTfGxGcaZY/QntR8ntjWVzSXac05TVH+JBTxReMXxHIcuYVYMpKsrBlYahgahhzBAMdN7CbVreNiSdkJg7E1R6Mxe95HJhyYQtqcdPci3FK1Qj2ysdHSYPSGE+I093wiORPto7L1lnfioxDyzPurEBjz2qhtnfuaWF3EIiW3d7tRbJJ7U2cQCo1IY4VTxdsvAGJNbbYsmW8x+6ilj5bhxJ0hk6Iboa3XjMts4VEnMcOtcUVRxCS6+1TDGgwpyeWXUfz6FeonS2r1LY2O2aWwWOVZ1zKrV29Zzm7eZ04Cgh6bSMiMNpD7du2LHIlo77/AG2+8Y8R7tHff7bfeMeI2EJE56Pr7qDZnOlWl14eknlqORPCJrFLWW1NKmLMTJkYMPEbvAio8CYuC7rcs+Uk1NHUGm8cVPMGo8o85/yen2T8RdP8mppcu6O1+gpiS7GWOrPMO4YR55n8PbEaif7PWXq7Og3kYj+tn8KCE9LDdO/YuzOojjFEdNu0/X2tbKh+bs2b85rDT9VDTxduEWxtztUt3WJ55oX7spfWmNko8Bmx5KY5imzWZmZyWZmLMx1LMasx5kkmPQ6aFvczNyypUeYctm7ia22uTZkr844DEeigzduVFBpzIG+G2Lv6E9j+pkG2zR85PUCUDqsnXFyLmh8FTnDWWeyNlUI7mWJPdbPINBRZaUUcgKKvwEIH2cllQxLLMAqZisQSdSx86xvvK/JMo4HNTTNQK5c9wjZY7zk2hSqNXIgroaaafiIxJOEpU2h5WlY2WWfa0lq9BOQitDk4B08cqcTD1d9q62Wr4cOIVoTXLd++PNtks0vBLoK0UkmlF0JGWZppClEAAAyAFBHYRcX2cbs9QltomUAlYQScy1TQcQN55c4VRgxY1ZEaLcFs0p5mbTCKBmzYscgOQ30GWUKLts4s9nUMQKCrEnecySYb74ZmtUpQhZVBcAZAtoKnQAZZ8+cLxd+Ltz2DEZhdEXwB1P1j7ooXxOl0TfXJvsVuWcmJQaVIzFK889xEUF0pbCGwWgzZS/ks5uzTSW5zMo8FOq+Y3Ct0C/y84CUpMpa42CM1fDCMoX2+wybbZ2lTAsyVMWhH4gjMMDmDqCIZ0+enwV5Mdo5QiV9G+2hu21guT8nm0WaPVz7M79Wpr9UngIT7cbETbsn4Wq8lyeqm0731G4TANRv1G8CORreXJH5CnMWdeAhhlQgjxBB/CK3tln6uY6eqxHluPspDX0N7f1C2C0NmBSzuTqP6A8wO7xGW4VlG19nwT8WgZASeYyPuAjz2vxOK+ho6eabKv6SL2oqSAdfnH8B3QfME/qiLc6Mtnfkd2yUK0mTB1szSuN86H7K4V/VijrmkG872lKc0mzwSDX6JO0QRuqiU8WjpsQ94fg4o4/uyjdvm5GYw2kZjB0MVkjkS0d9/tt94x4jZaO+/22+8Y1xsoRCJt0c3p37OT9dPg49tD5mITCq67wMidLmj0GBPNdGH7JPnSF9Vh8bE4ft9SzFPZNMuqxWfrJiJ6zAeVc/dFk1AHACITshJDzwwzCoWB8ch7iYjvTJt7gVrBZ27Tj8oYHuoR9FyZhrwX7WWJocTkvqP6iaTIT0m7af7RtfzZrZ5NVlcGPpTvOlB9UczEQgh+2N2NnXlP6uX2ZakdbNIyQcBxc7l8zlHoVWOPyM7mTHLo02HN42mswfk0kgzTuc6iSDvrkW4L9oR0BeltEiSSKDRVG6pyGQ3DXwEa7ruyRYLMsqWBLlSxv8AezHexOZO8mNJ2ks7nAxND6ynCfbu8YydRm3PuvYbxwoVXZYpaoClHxZl8iWJ1JMIb8uoKpnygEmS+1lkCBqCPCFNhuZZUwvLZghHcr2anf4UjF4WsTCbOmbNk/BV9Ik8SMgOcLNLZTRYnzwOUl8Sg8QD7Y9xhRQRmGCAQQQQAYMR8y5tschw0qSrUK+k5G48v4z3SGPMxqAmhNBoNfLnEJx3d9HU6NaS1lpQUVVHgAIarhnY5s90FJTMMPAtSjEeORjRLR7aauDLkA5L6T048v45w/ypQUAKAANAIrj5mmukSfHAlvi5pVrktJnoHluKFT7iCM1YagjMGKA266Mp13EzExTrL/SU7SDhNA++MuOGOjI8sgIocxDmPLLG+CmUFI5CViCCCQQQQQSCCMwQRmCDnWLBvDpLNqutpc8/lafNhhl1qP2TMy0cAdoabxrQS/bHoTlTiZlhKyJhzMoj5ljyAzlE8qj6u+Kgv3Z20WJ8FqkvKNaBjmjfZcdk6aVryhx+HnVMp80OiedAt1Y7ZPnkGkqSEXhWYanzAl/2ovKKO6Gds7NZOss089W06biWa1MBOFVEtj6ByJBORrqDQG8A1YV1F73ZbjraZjB0MZjB0MUFhyLaO+/22+8Y1xstHff7bfeMa42UIhBBBHQLEuXpKFjusJKo1rYdWtcxLRMhNbiaEUG8jgDFeO5JLMSzEkliakkmpYk6knOsLrluG0Wx8FmlPNNcyo7K/ac9lfM1i3Nj+hGXKImW9hOfUSV+iH2ic5vgaLyMLLw8Cdepb5snZAdh+jifeTB85Vmr2ppGbcRKB7x3Yu6OdKR0FclxybHJWTZ0CS13byd7MdWY7yYXS5YUAAAACgAyAHACPUJ5MryPkujBRGucQ9qVGzCS8YU6FiaYudAMvGFdrsKTVKuoI+HMHdCK+7udis2SaTZen1hvX+OcaLPtUh7MxXSZvXCTU8qZ+2E3KKbUy6m1aM3HilTXs7HEFAZD9UmlPb+MPWDOu+ENgkMztOcYSwCqu9VGefMkk+yHCJ41SOSdsIIIIsIhBBBAAQQQQAYAjMEEAGq1WkS0LtoBUxsDQ231Nzly6E4nqQN4TtU9uERoQkWhnbNlRVCg5YmJOBRvoAMzxJyGlbnTolXA9RptVkSapSYqurChVgGUjgQcjHmS7KlZpWoBJoDQb9+tBvj1ItauKqwPhziaZGiB370JWGfUycdmY/0ZBl/9t6gDkpWElx7L3xddEs86z2yzj+aml5TAcJbHFg8MRA4RZsYpFviyqnyiO1djTd1+u4+es0+Q3BlExfEPJLCn2qHlDqTlGaRmKyRylO2ftRd8NltR7baWecd54LC+y9Hl4zO7Y53i2CX/AHjAx09BDf8AVS9inwkUJdvQZbpn0zyJA8Wmt+yoA/tRNrj6ELFJIaeZlpbg5wy6/YSlRyYsIsWCKpZ5y9SahFGix2GXJQJKRZaKKBUUKoHAAZCN8aZ9qRO8wXxNI8T5j1IACgDNjn7B+J98UNk6FBaNdmn4wTSlGYew0rDfZrEJ0mW0ypfDiDjJgTnkRprppGy65jKzy5mbKcQalAytocsga1qIhudo7Q4xjDGYIsOBBBBAAQQQQAEEEEABBBBAAQQQQAYIhNIsCq7vmSxrnuyAoPICFUEcaTAbb6aqrKBoZrYf1dXP7IPtjXY0xWh8RGKUoQYRRcLUPEmuWm6HObJVu8AfH4jhHiTZVQEIoFTU8zxJ3xBwuVkr4G+77U5QIDiZXZWZs6KrECtKVYgD4nnul3i7BysuoV2XJu0cOpAIp7422CydVLoTVsTMxApUkk6Qju+eZcmhR+sJYlcJ1ZiaYu7v1rEVapMOBdLvBGlCZiohFanLy8a5UgS3qSBRxi0qjAcdSMvOGmdZTJlWfHmqTcUymgJxGv2QxEOL2752Wi4SHDkmtclApSnjApv1Br2Nk28UUkVJw97CrNTxwjLwgmXgoQODiDEBcNMydAISXLNAWYrEB1muWrrmxYN4UIz5RpsdnT5OwmD5szWK6iiluywIzGeYPODe30FIc+scqaKFNd5qKccvPLlCaVMmGfhL1VUqwCgDE3dG85AE67xHi7WYM4DNMlgDCzZmudVDekNM+cFglzQrEqFd2LMWNaV0FF1ooA1GkF3QGbBMBmzlbvhxr6lBhpy186xuvKYTJmCX2mwlQBrUin4iM2i7EmUMxQWA7wqp9oNacoUSbOqKFUAAbhElF1RyxPJlOQvoKtMsiTTKhOgHhXxhXSMwRNKjgQQQR0AggggAIIIIACCCCAAggggAIIIIACCCCAAjEZggAwYwYIIDh5maHwMMl1fTe2CCF8nxr+epZHo1379PL8IkA0ggjuPuX1Oy6QcYzBBFhUZgjMESR0IIII6AQQQQAEEEEABBBB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C:\Users\milos\Desktop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249"/>
            <a:ext cx="119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99592" y="4581128"/>
            <a:ext cx="669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                </a:t>
            </a:r>
            <a:r>
              <a:rPr lang="pl-PL" sz="2400" b="1" dirty="0" smtClean="0">
                <a:solidFill>
                  <a:schemeClr val="bg1"/>
                </a:solidFill>
              </a:rPr>
              <a:t>BIBLIOTEKA SZKOLNA</a:t>
            </a:r>
          </a:p>
          <a:p>
            <a:endParaRPr lang="pl-PL" sz="2400" b="1" dirty="0">
              <a:solidFill>
                <a:schemeClr val="bg1"/>
              </a:solidFill>
            </a:endParaRPr>
          </a:p>
          <a:p>
            <a:r>
              <a:rPr lang="pl-PL" sz="2400" b="1" dirty="0" smtClean="0">
                <a:solidFill>
                  <a:schemeClr val="bg1"/>
                </a:solidFill>
              </a:rPr>
              <a:t>SZKOŁA PODSTAWOWA NR 3 W SULECHOWIE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692696"/>
            <a:ext cx="6275040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Bookman Old Style" pitchFamily="18" charset="0"/>
              </a:rPr>
              <a:t>W </a:t>
            </a:r>
            <a:r>
              <a:rPr lang="pl-PL" dirty="0" smtClean="0">
                <a:latin typeface="Bookman Old Style" pitchFamily="18" charset="0"/>
              </a:rPr>
              <a:t>1584 </a:t>
            </a:r>
            <a:r>
              <a:rPr lang="pl-PL" dirty="0">
                <a:latin typeface="Bookman Old Style" pitchFamily="18" charset="0"/>
              </a:rPr>
              <a:t>roku królowa Elżbieta otrzymała od drukarza Christophera </a:t>
            </a:r>
            <a:r>
              <a:rPr lang="pl-PL" dirty="0" smtClean="0">
                <a:latin typeface="Bookman Old Style" pitchFamily="18" charset="0"/>
              </a:rPr>
              <a:t>Barkera jedwabną </a:t>
            </a:r>
            <a:r>
              <a:rPr lang="pl-PL" dirty="0">
                <a:latin typeface="Bookman Old Style" pitchFamily="18" charset="0"/>
              </a:rPr>
              <a:t>zakładkę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</a:t>
            </a:r>
            <a:r>
              <a:rPr lang="pl-PL" dirty="0">
                <a:latin typeface="Bookman Old Style" pitchFamily="18" charset="0"/>
              </a:rPr>
              <a:t>frędzlami. </a:t>
            </a:r>
            <a:r>
              <a:rPr lang="pl-PL" dirty="0" smtClean="0">
                <a:latin typeface="Bookman Old Style" pitchFamily="18" charset="0"/>
              </a:rPr>
              <a:t>Podarunek ten, wiązał się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nadanym mu w 1577 królewskim patentem na wyłączne wydawanie Biblii</a:t>
            </a:r>
          </a:p>
          <a:p>
            <a:r>
              <a:rPr lang="pl-PL" dirty="0" smtClean="0">
                <a:latin typeface="Bookman Old Style" pitchFamily="18" charset="0"/>
              </a:rPr>
              <a:t>Barker </a:t>
            </a:r>
            <a:r>
              <a:rPr lang="pl-PL" dirty="0">
                <a:latin typeface="Bookman Old Style" pitchFamily="18" charset="0"/>
              </a:rPr>
              <a:t>był także sprzedawcą tkanin, stąd ten jedwab.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Bookman Old Style" pitchFamily="18" charset="0"/>
              </a:rPr>
              <a:t>The British and Foreign Bible Society jest w </a:t>
            </a:r>
            <a:r>
              <a:rPr lang="pl-PL" dirty="0" smtClean="0">
                <a:latin typeface="Bookman Old Style" pitchFamily="18" charset="0"/>
              </a:rPr>
              <a:t>posiadaniu zakładki </a:t>
            </a:r>
            <a:r>
              <a:rPr lang="pl-PL" dirty="0">
                <a:latin typeface="Bookman Old Style" pitchFamily="18" charset="0"/>
              </a:rPr>
              <a:t>plecionej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</a:t>
            </a:r>
            <a:r>
              <a:rPr lang="pl-PL" dirty="0">
                <a:latin typeface="Bookman Old Style" pitchFamily="18" charset="0"/>
              </a:rPr>
              <a:t>jedwabnych nici, srebrnych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</a:t>
            </a:r>
            <a:r>
              <a:rPr lang="pl-PL" dirty="0">
                <a:latin typeface="Bookman Old Style" pitchFamily="18" charset="0"/>
              </a:rPr>
              <a:t>jedwabnych </a:t>
            </a:r>
            <a:r>
              <a:rPr lang="pl-PL" dirty="0" smtClean="0">
                <a:latin typeface="Bookman Old Style" pitchFamily="18" charset="0"/>
              </a:rPr>
              <a:t>frędzli, </a:t>
            </a:r>
            <a:r>
              <a:rPr lang="pl-PL" dirty="0">
                <a:latin typeface="Bookman Old Style" pitchFamily="18" charset="0"/>
              </a:rPr>
              <a:t>która </a:t>
            </a:r>
            <a:r>
              <a:rPr lang="pl-PL" dirty="0" smtClean="0">
                <a:latin typeface="Bookman Old Style" pitchFamily="18" charset="0"/>
              </a:rPr>
              <a:t>prawdopodobnie była </a:t>
            </a:r>
            <a:r>
              <a:rPr lang="pl-PL" dirty="0">
                <a:latin typeface="Bookman Old Style" pitchFamily="18" charset="0"/>
              </a:rPr>
              <a:t>wykorzystywana do zaznaczania stron w Biblii z roku 1632. </a:t>
            </a:r>
            <a:br>
              <a:rPr lang="pl-PL" dirty="0">
                <a:latin typeface="Bookman Old Style" pitchFamily="18" charset="0"/>
              </a:rPr>
            </a:b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4392488" cy="4569371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Bookman Old Style" pitchFamily="18" charset="0"/>
              </a:rPr>
              <a:t>Powszechnym typem zakładek używanym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</a:t>
            </a:r>
            <a:r>
              <a:rPr lang="pl-PL" dirty="0">
                <a:latin typeface="Bookman Old Style" pitchFamily="18" charset="0"/>
              </a:rPr>
              <a:t>wieku XVIII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XIX </a:t>
            </a:r>
            <a:r>
              <a:rPr lang="pl-PL" dirty="0">
                <a:latin typeface="Bookman Old Style" pitchFamily="18" charset="0"/>
              </a:rPr>
              <a:t>były wąskie jedwabne wstążki rzadko szersze niż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1 cm, przywiązywane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u </a:t>
            </a:r>
            <a:r>
              <a:rPr lang="pl-PL" dirty="0">
                <a:latin typeface="Bookman Old Style" pitchFamily="18" charset="0"/>
              </a:rPr>
              <a:t>góry książki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</a:t>
            </a:r>
            <a:r>
              <a:rPr lang="pl-PL" dirty="0">
                <a:latin typeface="Bookman Old Style" pitchFamily="18" charset="0"/>
              </a:rPr>
              <a:t>wystające poza jej karty. </a:t>
            </a:r>
          </a:p>
          <a:p>
            <a:endParaRPr lang="pl-PL" dirty="0">
              <a:latin typeface="Bookman Old Style" pitchFamily="18" charset="0"/>
            </a:endParaRPr>
          </a:p>
        </p:txBody>
      </p:sp>
      <p:pic>
        <p:nvPicPr>
          <p:cNvPr id="163842" name="Picture 2" descr="http://www.patrickrothfuss.com/blog/uploaded_images/Oct-2008-031-776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471" y="1052736"/>
            <a:ext cx="441649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Pierwsze odpinane zakładki pojawiają się w roku 1850 i wykonane były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jedwabiu lub haftowanych tkanin. </a:t>
            </a:r>
          </a:p>
          <a:p>
            <a:r>
              <a:rPr lang="pl-PL" dirty="0" smtClean="0">
                <a:latin typeface="Bookman Old Style" pitchFamily="18" charset="0"/>
              </a:rPr>
              <a:t>Po </a:t>
            </a:r>
            <a:r>
              <a:rPr lang="pl-PL" dirty="0">
                <a:latin typeface="Bookman Old Style" pitchFamily="18" charset="0"/>
              </a:rPr>
              <a:t>roku 1880 ukazują się również zakładki z innych materiałów jak np. papier.</a:t>
            </a:r>
          </a:p>
          <a:p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204" y="692696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>
                <a:latin typeface="Bookman Old Style" pitchFamily="18" charset="0"/>
              </a:rPr>
              <a:t>W wiekach wiktoriańskich powszechne było tworzenie zakładek przez młode panny, które w ten sposób pokazywały swoje umiejętności haftowania. Zakładki </a:t>
            </a:r>
            <a:r>
              <a:rPr lang="pl-PL" dirty="0" smtClean="0">
                <a:latin typeface="Bookman Old Style" pitchFamily="18" charset="0"/>
              </a:rPr>
              <a:t>podarowywano przyjaciołom </a:t>
            </a:r>
            <a:r>
              <a:rPr lang="pl-PL" dirty="0">
                <a:latin typeface="Bookman Old Style" pitchFamily="18" charset="0"/>
              </a:rPr>
              <a:t>i członkom </a:t>
            </a:r>
            <a:r>
              <a:rPr lang="pl-PL" dirty="0" smtClean="0">
                <a:latin typeface="Bookman Old Style" pitchFamily="18" charset="0"/>
              </a:rPr>
              <a:t>rodziny.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Stosowane </a:t>
            </a:r>
            <a:r>
              <a:rPr lang="pl-PL" dirty="0">
                <a:latin typeface="Bookman Old Style" pitchFamily="18" charset="0"/>
              </a:rPr>
              <a:t>były przede wszystkim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Biblii </a:t>
            </a:r>
            <a:r>
              <a:rPr lang="pl-PL" dirty="0">
                <a:latin typeface="Bookman Old Style" pitchFamily="18" charset="0"/>
              </a:rPr>
              <a:t>i modlitewnikach. </a:t>
            </a:r>
          </a:p>
        </p:txBody>
      </p:sp>
      <p:pic>
        <p:nvPicPr>
          <p:cNvPr id="5" name="Obraz 4" descr="http://www.miragebookmark.ch/images/LZ_Join_the_Bread_of_Lif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157192"/>
            <a:ext cx="64087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637112"/>
          </a:xfrm>
        </p:spPr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Zakładki takie były najczęściej tworzone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kawałków wstążki haftowanej ręcznie, niekiedy doszywano do nich haftowane perforowane karty lub rysunki akwarelowe.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5" name="Picture 2" descr="http://3.bp.blogspot.com/-sb3zzqPcvrI/TtEWUmayp8I/AAAAAAAABYs/N5JqC1s7a90/s1600/Victorian+Bookmark+-+Daughters+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36712"/>
            <a:ext cx="1813882" cy="4742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853136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Bookman Old Style" pitchFamily="18" charset="0"/>
              </a:rPr>
              <a:t>W latach 60 XIX </a:t>
            </a:r>
            <a:r>
              <a:rPr lang="pl-PL" dirty="0" smtClean="0">
                <a:latin typeface="Bookman Old Style" pitchFamily="18" charset="0"/>
              </a:rPr>
              <a:t>wieku,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</a:t>
            </a:r>
            <a:r>
              <a:rPr lang="pl-PL" dirty="0">
                <a:latin typeface="Bookman Old Style" pitchFamily="18" charset="0"/>
              </a:rPr>
              <a:t>brytyjskim centrum przemysłu włókienniczego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Coventry, </a:t>
            </a:r>
            <a:r>
              <a:rPr lang="pl-PL" dirty="0">
                <a:latin typeface="Bookman Old Style" pitchFamily="18" charset="0"/>
              </a:rPr>
              <a:t>zaczęły powstawać </a:t>
            </a:r>
            <a:r>
              <a:rPr lang="pl-PL" dirty="0" smtClean="0">
                <a:latin typeface="Bookman Old Style" pitchFamily="18" charset="0"/>
              </a:rPr>
              <a:t>jedwabne, </a:t>
            </a:r>
            <a:r>
              <a:rPr lang="pl-PL" dirty="0">
                <a:latin typeface="Bookman Old Style" pitchFamily="18" charset="0"/>
              </a:rPr>
              <a:t>maszynowo tkane zakładki. Jedna z pierwszych wykonana została po śmierci księcia Alberta, męża królowej Wiktorii. </a:t>
            </a:r>
          </a:p>
        </p:txBody>
      </p:sp>
      <p:pic>
        <p:nvPicPr>
          <p:cNvPr id="179204" name="Picture 4" descr="http://www.miragebookmark.ch/LZ_Behold_the_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347864" cy="4793815"/>
          </a:xfrm>
          <a:prstGeom prst="rect">
            <a:avLst/>
          </a:prstGeom>
          <a:noFill/>
          <a:scene3d>
            <a:camera prst="orthographicFront">
              <a:rot lat="0" lon="0" rev="198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853136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Bookman Old Style" pitchFamily="18" charset="0"/>
              </a:rPr>
              <a:t>Twórca jedwabnych </a:t>
            </a:r>
            <a:r>
              <a:rPr lang="pl-PL" dirty="0" smtClean="0">
                <a:latin typeface="Bookman Old Style" pitchFamily="18" charset="0"/>
              </a:rPr>
              <a:t>zakładek Thomas </a:t>
            </a:r>
            <a:r>
              <a:rPr lang="pl-PL" dirty="0">
                <a:latin typeface="Bookman Old Style" pitchFamily="18" charset="0"/>
              </a:rPr>
              <a:t>Stevens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</a:t>
            </a:r>
            <a:r>
              <a:rPr lang="pl-PL" dirty="0">
                <a:latin typeface="Bookman Old Style" pitchFamily="18" charset="0"/>
              </a:rPr>
              <a:t>Coventry był także ich kolekcjonerem. Posiadał </a:t>
            </a:r>
            <a:r>
              <a:rPr lang="pl-PL" dirty="0" smtClean="0">
                <a:latin typeface="Bookman Old Style" pitchFamily="18" charset="0"/>
              </a:rPr>
              <a:t>ok. 900 sztuk. </a:t>
            </a:r>
            <a:r>
              <a:rPr lang="pl-PL" dirty="0">
                <a:latin typeface="Bookman Old Style" pitchFamily="18" charset="0"/>
              </a:rPr>
              <a:t>Produkowane przez niego zakładki nazywane są </a:t>
            </a:r>
            <a:r>
              <a:rPr lang="pl-PL" dirty="0" smtClean="0">
                <a:latin typeface="Bookman Old Style" pitchFamily="18" charset="0"/>
              </a:rPr>
              <a:t>stevengraphs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</a:t>
            </a:r>
            <a:r>
              <a:rPr lang="pl-PL" dirty="0">
                <a:latin typeface="Bookman Old Style" pitchFamily="18" charset="0"/>
              </a:rPr>
              <a:t>tworzone były na różne okazje i święta.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</a:t>
            </a:r>
            <a:r>
              <a:rPr lang="pl-PL" dirty="0">
                <a:latin typeface="Bookman Old Style" pitchFamily="18" charset="0"/>
              </a:rPr>
              <a:t>czasach wiktoriańskich zakładka była bardzo pożądanym prezentem.</a:t>
            </a:r>
          </a:p>
          <a:p>
            <a:endParaRPr lang="pl-PL" dirty="0">
              <a:latin typeface="Bookman Old Style" pitchFamily="18" charset="0"/>
            </a:endParaRPr>
          </a:p>
        </p:txBody>
      </p:sp>
      <p:pic>
        <p:nvPicPr>
          <p:cNvPr id="5" name="Obraz 4" descr="http://www.miragebookmark.ch/images/LZ_Stevengraph_To_A_Friend_13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673424"/>
            <a:ext cx="2232248" cy="5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A Birthday Blessing, Wishing You Many Happy Returns - 301 Blac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4401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lick to enlar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1008112" cy="603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430907" y="476672"/>
            <a:ext cx="3882457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S</a:t>
            </a:r>
            <a:r>
              <a:rPr lang="pl-PL" sz="3600" b="1" dirty="0" smtClean="0">
                <a:solidFill>
                  <a:schemeClr val="bg1"/>
                </a:solidFill>
              </a:rPr>
              <a:t>tevengraphs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177154" name="Picture 2" descr="http://ep.yimg.com/ca/I/stevengraphs_2163_1339659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68909"/>
            <a:ext cx="2462788" cy="4940411"/>
          </a:xfrm>
          <a:prstGeom prst="rect">
            <a:avLst/>
          </a:prstGeom>
          <a:noFill/>
        </p:spPr>
      </p:pic>
      <p:pic>
        <p:nvPicPr>
          <p:cNvPr id="177156" name="Picture 4" descr="http://ep.yimg.com/ca/I/stevengraphs_2163_44127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416251"/>
            <a:ext cx="976724" cy="544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392" y="1182452"/>
            <a:ext cx="6419056" cy="5069160"/>
          </a:xfrm>
        </p:spPr>
        <p:txBody>
          <a:bodyPr/>
          <a:lstStyle/>
          <a:p>
            <a:r>
              <a:rPr lang="pl-PL" dirty="0">
                <a:latin typeface="Bookman Old Style" pitchFamily="18" charset="0"/>
              </a:rPr>
              <a:t>Od lat 80 XIX zmalała produkcja jedwabnych </a:t>
            </a:r>
            <a:r>
              <a:rPr lang="pl-PL" dirty="0" smtClean="0">
                <a:latin typeface="Bookman Old Style" pitchFamily="18" charset="0"/>
              </a:rPr>
              <a:t>zakładek </a:t>
            </a:r>
            <a:r>
              <a:rPr lang="pl-PL" dirty="0">
                <a:latin typeface="Bookman Old Style" pitchFamily="18" charset="0"/>
              </a:rPr>
              <a:t>kosztem tych </a:t>
            </a:r>
            <a:r>
              <a:rPr lang="pl-PL" dirty="0" smtClean="0">
                <a:latin typeface="Bookman Old Style" pitchFamily="18" charset="0"/>
              </a:rPr>
              <a:t>drukowanych </a:t>
            </a:r>
            <a:r>
              <a:rPr lang="pl-PL" dirty="0">
                <a:latin typeface="Bookman Old Style" pitchFamily="18" charset="0"/>
              </a:rPr>
              <a:t>z papieru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</a:t>
            </a:r>
            <a:r>
              <a:rPr lang="pl-PL" dirty="0">
                <a:latin typeface="Bookman Old Style" pitchFamily="18" charset="0"/>
              </a:rPr>
              <a:t>kartonu. W 1869 r. kość słoniową zaczęto zastępować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</a:t>
            </a:r>
            <a:r>
              <a:rPr lang="pl-PL" dirty="0">
                <a:latin typeface="Bookman Old Style" pitchFamily="18" charset="0"/>
              </a:rPr>
              <a:t>Stanach Zjednoczonych celuloidem.</a:t>
            </a:r>
          </a:p>
        </p:txBody>
      </p:sp>
      <p:pic>
        <p:nvPicPr>
          <p:cNvPr id="10242" name="Picture 2" descr="http://www.silverbookmarks.com/Bookmarks/bm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92696"/>
            <a:ext cx="1694899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Bookman Old Style" pitchFamily="18" charset="0"/>
              </a:rPr>
              <a:t>Początki zakładek datuję się na czasy średniowieczne, chociaż można mniemać, że były </a:t>
            </a:r>
            <a:r>
              <a:rPr lang="pl-PL" dirty="0" smtClean="0">
                <a:latin typeface="Bookman Old Style" pitchFamily="18" charset="0"/>
              </a:rPr>
              <a:t>one </a:t>
            </a:r>
            <a:r>
              <a:rPr lang="pl-PL" dirty="0">
                <a:latin typeface="Bookman Old Style" pitchFamily="18" charset="0"/>
              </a:rPr>
              <a:t>również używane w czasach starożytnych do znakowania miejsca czytania na zwoju papirusowym</a:t>
            </a:r>
            <a:r>
              <a:rPr lang="pl-PL" dirty="0" smtClean="0">
                <a:latin typeface="Bookman Old Style" pitchFamily="18" charset="0"/>
              </a:rPr>
              <a:t>.</a:t>
            </a:r>
          </a:p>
          <a:p>
            <a:r>
              <a:rPr lang="pl-PL" dirty="0">
                <a:latin typeface="Bookman Old Style" pitchFamily="18" charset="0"/>
              </a:rPr>
              <a:t>W średniowiecznych zakonach odnaleziono zakładki typu clip on, </a:t>
            </a:r>
            <a:r>
              <a:rPr lang="pl-PL" dirty="0" smtClean="0">
                <a:latin typeface="Bookman Old Style" pitchFamily="18" charset="0"/>
              </a:rPr>
              <a:t>czyli </a:t>
            </a:r>
            <a:r>
              <a:rPr lang="pl-PL" dirty="0">
                <a:latin typeface="Bookman Old Style" pitchFamily="18" charset="0"/>
              </a:rPr>
              <a:t>klipsy, które mogły być używane także do oznaczania papirusu.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201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4690864" cy="5472608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Bookman Old Style" pitchFamily="18" charset="0"/>
              </a:rPr>
              <a:t>Z początkiem XX w. zakładki zaczęły być używane w celach reklamowych min. przez wydawnictwa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firmy ubezpieczeniowe.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5" name="Obraz 4" descr="http://www.miragebookmark.ch/images/LZ_Early_bookmark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199491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silverbookmarks.com/Bookmarks/bm4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422" y="620688"/>
            <a:ext cx="1872208" cy="50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4608512" cy="492514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latin typeface="Bookman Old Style" pitchFamily="18" charset="0"/>
              </a:rPr>
              <a:t>Po roku 1850 zakładki we wszystkich kształtach i rozmiarach,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z różnych materiałów, takich jak złoto, mosiądz, brąz, miedź, celuloid, masa perłowa, cyna, skóra kość słoniowa były produkowane przez firmy Gorham, S.Kirk &amp; Sons i Tiffany. </a:t>
            </a:r>
          </a:p>
          <a:p>
            <a:endParaRPr lang="pl-PL" dirty="0">
              <a:latin typeface="Bookman Old Style" pitchFamily="18" charset="0"/>
            </a:endParaRPr>
          </a:p>
        </p:txBody>
      </p:sp>
      <p:pic>
        <p:nvPicPr>
          <p:cNvPr id="8194" name="Picture 2" descr="http://www.collectorsweekly.com/articles/wp-content/uploads/2009/02/bm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037" y="1916832"/>
            <a:ext cx="2057400" cy="3577580"/>
          </a:xfrm>
          <a:prstGeom prst="rect">
            <a:avLst/>
          </a:prstGeom>
          <a:noFill/>
        </p:spPr>
      </p:pic>
      <p:pic>
        <p:nvPicPr>
          <p:cNvPr id="8196" name="Picture 4" descr="http://www.silverbookmarks.com/Bookmarks/bm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127635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5338936" cy="561662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Bookman Old Style" pitchFamily="18" charset="0"/>
              </a:rPr>
              <a:t>Wiele z nich miało  kształt noży i mieczy, ponieważ na przełomie XIX i XX wieku, wiele stron w książkach nie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było całkowicie rozdzielonych, więc były one również wykorzystywane jako gilotyny.</a:t>
            </a:r>
          </a:p>
          <a:p>
            <a:endParaRPr lang="pl-PL" dirty="0" smtClean="0">
              <a:latin typeface="Bookman Old Style" pitchFamily="18" charset="0"/>
            </a:endParaRPr>
          </a:p>
          <a:p>
            <a:endParaRPr lang="pl-PL" dirty="0">
              <a:latin typeface="Bookman Old Style" pitchFamily="18" charset="0"/>
            </a:endParaRPr>
          </a:p>
        </p:txBody>
      </p:sp>
      <p:pic>
        <p:nvPicPr>
          <p:cNvPr id="5" name="Picture 6" descr="http://www.silverbookmarks.com/Bookmarks/bm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80728"/>
            <a:ext cx="1944216" cy="49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ookman Old Style" pitchFamily="18" charset="0"/>
              </a:rPr>
              <a:t>1850–1880 wstążkowe; </a:t>
            </a:r>
          </a:p>
          <a:p>
            <a:r>
              <a:rPr lang="pl-PL" dirty="0" smtClean="0">
                <a:latin typeface="Bookman Old Style" pitchFamily="18" charset="0"/>
              </a:rPr>
              <a:t>1880–1901 wiktoriańskie ogłoszeniowe; </a:t>
            </a:r>
          </a:p>
          <a:p>
            <a:r>
              <a:rPr lang="pl-PL" dirty="0" smtClean="0">
                <a:latin typeface="Bookman Old Style" pitchFamily="18" charset="0"/>
              </a:rPr>
              <a:t>1901–1914 przed I wojną światową; </a:t>
            </a:r>
          </a:p>
          <a:p>
            <a:r>
              <a:rPr lang="pl-PL" dirty="0" smtClean="0">
                <a:latin typeface="Bookman Old Style" pitchFamily="18" charset="0"/>
              </a:rPr>
              <a:t>od 1914 r. do czasów obecnych — reklamowe i pamiątkowe. </a:t>
            </a:r>
          </a:p>
          <a:p>
            <a:pPr marL="0" indent="0">
              <a:buNone/>
            </a:pPr>
            <a:endParaRPr lang="pl-PL" dirty="0"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62068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Cztery główne okresy w dziejach zakładek wg W. Coysha:</a:t>
            </a:r>
            <a:endParaRPr lang="pl-PL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 numCol="2">
            <a:normAutofit fontScale="77500" lnSpcReduction="20000"/>
          </a:bodyPr>
          <a:lstStyle/>
          <a:p>
            <a:r>
              <a:rPr lang="pl-PL" dirty="0" smtClean="0">
                <a:latin typeface="Bookman Old Style" pitchFamily="18" charset="0"/>
              </a:rPr>
              <a:t>Joan Huegel — wydawca ukazującego się w Stanach Zjednoczonych biuletynu </a:t>
            </a:r>
            <a:r>
              <a:rPr lang="pl-PL" i="1" dirty="0" smtClean="0">
                <a:latin typeface="Bookman Old Style" pitchFamily="18" charset="0"/>
              </a:rPr>
              <a:t>Bookmark Collector,</a:t>
            </a:r>
            <a:r>
              <a:rPr lang="pl-PL" dirty="0" smtClean="0">
                <a:latin typeface="Bookman Old Style" pitchFamily="18" charset="0"/>
              </a:rPr>
              <a:t> wyróżnił  13 kategorii obejmujących zarówno dawne, jak i współczesne zakładki. Dokonał on selekcji ze względu na materiał wykonania lub źródło pochodzenia i informacje, jakie niosą </a:t>
            </a:r>
          </a:p>
          <a:p>
            <a:r>
              <a:rPr lang="pl-PL" dirty="0" smtClean="0">
                <a:latin typeface="Bookman Old Style" pitchFamily="18" charset="0"/>
              </a:rPr>
              <a:t>ogłoszeniowe, </a:t>
            </a:r>
          </a:p>
          <a:p>
            <a:r>
              <a:rPr lang="pl-PL" dirty="0" smtClean="0">
                <a:latin typeface="Bookman Old Style" pitchFamily="18" charset="0"/>
              </a:rPr>
              <a:t>okazjonalne, </a:t>
            </a:r>
          </a:p>
          <a:p>
            <a:r>
              <a:rPr lang="pl-PL" dirty="0" smtClean="0">
                <a:latin typeface="Bookman Old Style" pitchFamily="18" charset="0"/>
              </a:rPr>
              <a:t>zagraniczne, </a:t>
            </a:r>
          </a:p>
          <a:p>
            <a:r>
              <a:rPr lang="pl-PL" dirty="0" smtClean="0">
                <a:latin typeface="Bookman Old Style" pitchFamily="18" charset="0"/>
              </a:rPr>
              <a:t>rządowe, </a:t>
            </a:r>
          </a:p>
          <a:p>
            <a:r>
              <a:rPr lang="pl-PL" dirty="0" smtClean="0">
                <a:latin typeface="Bookman Old Style" pitchFamily="18" charset="0"/>
              </a:rPr>
              <a:t>rękodzielnicze,</a:t>
            </a:r>
          </a:p>
          <a:p>
            <a:r>
              <a:rPr lang="pl-PL" dirty="0" smtClean="0">
                <a:latin typeface="Bookman Old Style" pitchFamily="18" charset="0"/>
              </a:rPr>
              <a:t>biblioteczne, </a:t>
            </a:r>
          </a:p>
          <a:p>
            <a:r>
              <a:rPr lang="pl-PL" dirty="0" smtClean="0">
                <a:latin typeface="Bookman Old Style" pitchFamily="18" charset="0"/>
              </a:rPr>
              <a:t>organizacji krajowych, </a:t>
            </a:r>
          </a:p>
          <a:p>
            <a:r>
              <a:rPr lang="pl-PL" dirty="0" smtClean="0">
                <a:latin typeface="Bookman Old Style" pitchFamily="18" charset="0"/>
              </a:rPr>
              <a:t>nowości ciekawostki, </a:t>
            </a:r>
          </a:p>
          <a:p>
            <a:r>
              <a:rPr lang="pl-PL" dirty="0" smtClean="0">
                <a:latin typeface="Bookman Old Style" pitchFamily="18" charset="0"/>
              </a:rPr>
              <a:t>inne materiały, </a:t>
            </a:r>
          </a:p>
          <a:p>
            <a:r>
              <a:rPr lang="pl-PL" dirty="0" smtClean="0">
                <a:latin typeface="Bookman Old Style" pitchFamily="18" charset="0"/>
              </a:rPr>
              <a:t>wydawcy i księgarze, </a:t>
            </a:r>
          </a:p>
          <a:p>
            <a:r>
              <a:rPr lang="pl-PL" dirty="0" smtClean="0">
                <a:latin typeface="Bookman Old Style" pitchFamily="18" charset="0"/>
              </a:rPr>
              <a:t>religijne, </a:t>
            </a:r>
          </a:p>
          <a:p>
            <a:r>
              <a:rPr lang="pl-PL" dirty="0" smtClean="0">
                <a:latin typeface="Bookman Old Style" pitchFamily="18" charset="0"/>
              </a:rPr>
              <a:t>jedwabne tkane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wstążkowe,</a:t>
            </a:r>
          </a:p>
          <a:p>
            <a:r>
              <a:rPr lang="pl-PL" dirty="0" smtClean="0">
                <a:latin typeface="Bookman Old Style" pitchFamily="18" charset="0"/>
              </a:rPr>
              <a:t> pamiątkowe.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476672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latin typeface="Bookman Old Style" pitchFamily="18" charset="0"/>
              </a:rPr>
              <a:t>13 kategorii obejmujących dawne i współczesne zakładki wg Joan Huegel</a:t>
            </a:r>
            <a:endParaRPr lang="pl-PL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http://www.silverbookmarks.com/Bookmarks/bm0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743712" cy="362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403648" y="867492"/>
            <a:ext cx="4248472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  <a:latin typeface="Bookman Old Style" pitchFamily="18" charset="0"/>
              </a:rPr>
              <a:t>Ciekawe zakładki</a:t>
            </a:r>
            <a:endParaRPr lang="pl-PL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99592" y="19168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Zakładka celuloidowe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8" name="Obraz 7" descr="http://www.silverbookmarks.com/Bookmarks/bm3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17281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79512" y="62373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itchFamily="18" charset="0"/>
              </a:rPr>
              <a:t>1923</a:t>
            </a:r>
            <a:r>
              <a:rPr lang="pl-PL" dirty="0" smtClean="0">
                <a:latin typeface="Bookman Old Style" pitchFamily="18" charset="0"/>
              </a:rPr>
              <a:t> Anglia</a:t>
            </a:r>
            <a:r>
              <a:rPr lang="en-US" dirty="0" smtClean="0">
                <a:latin typeface="Bookman Old Style" pitchFamily="18" charset="0"/>
              </a:rPr>
              <a:t> 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547664" y="621166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ookman Old Style" pitchFamily="18" charset="0"/>
              </a:rPr>
              <a:t>1921-1940 US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11" name="Obraz 10" descr="http://www.silverbookmarks.com/Bookmarks/bm6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636912"/>
            <a:ext cx="1139949" cy="33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3635896" y="1988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Cyna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059832" y="621166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ookman Old Style" pitchFamily="18" charset="0"/>
              </a:rPr>
              <a:t>1960-1970 Chiny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15" name="Obraz 14" descr="http://www.silverbookmarks.com/Bookmarks/bm11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36912"/>
            <a:ext cx="11521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5436096" y="19888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Szkło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932040" y="621166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 pitchFamily="18" charset="0"/>
              </a:rPr>
              <a:t>1881 – 1900</a:t>
            </a:r>
            <a:r>
              <a:rPr lang="pl-PL" dirty="0" smtClean="0">
                <a:latin typeface="Bookman Old Style" pitchFamily="18" charset="0"/>
              </a:rPr>
              <a:t> Francja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18" name="Obraz 17" descr="http://www.silverbookmarks.com/Bookmarks/bm2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420888"/>
            <a:ext cx="792088" cy="380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18"/>
          <p:cNvSpPr txBox="1"/>
          <p:nvPr/>
        </p:nvSpPr>
        <p:spPr>
          <a:xfrm>
            <a:off x="7308304" y="17008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Masa perłowa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020272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1915 Anglia</a:t>
            </a: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http://www.silverbookmarks.com/Bookmarks/bm1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96926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95536" y="15567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Drewno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609329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 pitchFamily="18" charset="0"/>
              </a:rPr>
              <a:t>1890 </a:t>
            </a:r>
            <a:r>
              <a:rPr lang="pl-PL" dirty="0" smtClean="0">
                <a:latin typeface="Bookman Old Style" pitchFamily="18" charset="0"/>
              </a:rPr>
              <a:t>-</a:t>
            </a:r>
            <a:r>
              <a:rPr lang="en-US" dirty="0" smtClean="0">
                <a:latin typeface="Bookman Old Style" pitchFamily="18" charset="0"/>
              </a:rPr>
              <a:t>1920</a:t>
            </a:r>
            <a:r>
              <a:rPr lang="pl-PL" dirty="0" smtClean="0">
                <a:latin typeface="Bookman Old Style" pitchFamily="18" charset="0"/>
              </a:rPr>
              <a:t> Francja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2050" name="Picture 2" descr="http://www.silverbookmarks.com/Bookmarks/bm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1195332" cy="360040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1763688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Aluminium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835696" y="60932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ookman Old Style" pitchFamily="18" charset="0"/>
              </a:rPr>
              <a:t>1900 – 1910 US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2052" name="Picture 4" descr="http://www.silverbookmarks.com/Bookmarks/bm1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6"/>
            <a:ext cx="958445" cy="3672408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3275856" y="60932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ookman Old Style" pitchFamily="18" charset="0"/>
              </a:rPr>
              <a:t>1901-1910 Szkocja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491880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Mosiądz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292080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Marmur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2054" name="Picture 6" descr="http://www.silverbookmarks.com/Bookmarks/bm1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060848"/>
            <a:ext cx="989727" cy="3672408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5076056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1903 Anglia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2056" name="Picture 8" descr="http://www.silverbookmarks.com/Bookmarks/bm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348880"/>
            <a:ext cx="809759" cy="3384376"/>
          </a:xfrm>
          <a:prstGeom prst="rect">
            <a:avLst/>
          </a:prstGeom>
          <a:noFill/>
        </p:spPr>
      </p:pic>
      <p:sp>
        <p:nvSpPr>
          <p:cNvPr id="21" name="pole tekstowe 20"/>
          <p:cNvSpPr txBox="1"/>
          <p:nvPr/>
        </p:nvSpPr>
        <p:spPr>
          <a:xfrm>
            <a:off x="7020272" y="15567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man Old Style" pitchFamily="18" charset="0"/>
              </a:rPr>
              <a:t>Mikro mozaiki 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948264" y="60932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Bookman Old Style" pitchFamily="18" charset="0"/>
              </a:rPr>
              <a:t>1910-1930 Włochy</a:t>
            </a:r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92696"/>
            <a:ext cx="8363272" cy="204482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  <a:t>Obecnie zakładki posiadają wielorakie kształty </a:t>
            </a:r>
            <a:b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  <a:t>i są wytwarzane z przeróżnych materiałów. Służą nie tylko zaznaczaniu stron w lekturze, ale także stanowią przedmiot kolekcjonerski. Ponadto </a:t>
            </a:r>
            <a:b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pl-PL" dirty="0" smtClean="0">
                <a:solidFill>
                  <a:schemeClr val="bg1"/>
                </a:solidFill>
                <a:latin typeface="Bookman Old Style" pitchFamily="18" charset="0"/>
              </a:rPr>
              <a:t>w dalszym ciągu są chętnie używane w reklamie.</a:t>
            </a:r>
          </a:p>
          <a:p>
            <a:endParaRPr lang="pl-PL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Obraz 4" descr="http://2.bp.blogspot.com/-wWy4iAq03So/UlfmzXwa3NI/AAAAAAAAEuw/VN5HVM9W4fQ/s320/tbbt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19" y="3284984"/>
            <a:ext cx="10858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3.bp.blogspot.com/-nJF8YPj-Vtk/UlfmzbMo6qI/AAAAAAAAEu0/-CheupDcrDQ/s320/tbbt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459" y="3287292"/>
            <a:ext cx="1076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3.bp.blogspot.com/-2T_ZfF4w69E/UlflvVZ4jxI/AAAAAAAAEt4/ORvxOhifOXg/s320/got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796" y="3284984"/>
            <a:ext cx="1095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1.bp.blogspot.com/-LcqhXcpgmTw/TxsT2w0UZvI/AAAAAAAAERg/y8nk288wAI8/s320/londres2012_0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http://flavorwire.files.wordpress.com/2011/08/legbookmarks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417840"/>
            <a:ext cx="2664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ymbol zastępczy zawartości 4" descr="http://2.bp.blogspot.com/-ML6idcxQ5zY/T1tYwYzDh1I/AAAAAAAAEV8/nK46YPX2XWs/s320/hp--deathlyhallows--006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3284984"/>
            <a:ext cx="118762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http://3.bp.blogspot.com/-1CjWXqj4X-E/TzZzEUYZjXI/AAAAAAAAETI/MRl5nDXyG6A/s320/elvis--presley--troq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10801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http://3.bp.blogspot.com/-NbDWLce0NHI/UrSF7WNzUyI/AAAAAAAAwHk/up0MbxKbu6E/s400/Gibert+Joseph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3.bp.blogspot.com/-X-C0ho2i8TE/UrSF7rkmNQI/AAAAAAAAwHs/aMcvWpqLbRI/s400/Gibert+Joseph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20688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zakłądka eli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7414" y="0"/>
            <a:ext cx="1456586" cy="4293096"/>
          </a:xfrm>
          <a:prstGeom prst="rect">
            <a:avLst/>
          </a:prstGeom>
        </p:spPr>
      </p:pic>
      <p:pic>
        <p:nvPicPr>
          <p:cNvPr id="44039" name="Picture 7" descr="http://i.ebayimg.com/t/3-Prince-WILLIAM-KATE-2014-CALENDAR-Bookmark-Royal-Wedding-Baby-George-Card-/00/s/NzE1WDg2OA==/z/GRkAAOxy015SLWvP/$%28KGrHqVHJEQFIpmZmc49BSLWvO3y-w%7E%7E60_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124744"/>
            <a:ext cx="3168352" cy="2608610"/>
          </a:xfrm>
          <a:prstGeom prst="rect">
            <a:avLst/>
          </a:prstGeom>
          <a:noFill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988840"/>
            <a:ext cx="158432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1312592"/>
            <a:ext cx="1810692" cy="55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3.bp.blogspot.com/-AYuAknkAk3A/UqtjblWfWkI/AAAAAAAAwA8/SIiAb12XE5I/s1600/EDaf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21779">
            <a:off x="4635317" y="1778036"/>
            <a:ext cx="12961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156176" y="4725144"/>
            <a:ext cx="237575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Arial" pitchFamily="34" charset="0"/>
                <a:cs typeface="Arial" pitchFamily="34" charset="0"/>
              </a:rPr>
              <a:t>Na podstawie:</a:t>
            </a:r>
          </a:p>
          <a:p>
            <a:endParaRPr lang="pl-PL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200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pl-PL" sz="1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1200" dirty="0" err="1" smtClean="0">
                <a:latin typeface="Arial" pitchFamily="34" charset="0"/>
                <a:cs typeface="Arial" pitchFamily="34" charset="0"/>
              </a:rPr>
              <a:t>Bookmarks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1200" dirty="0" smtClean="0">
                <a:latin typeface="Arial" pitchFamily="34" charset="0"/>
                <a:cs typeface="Arial" pitchFamily="34" charset="0"/>
                <a:hlinkClick r:id="rId10"/>
              </a:rPr>
              <a:t>http://www.miragebookmark.ch/wb_history.htm</a:t>
            </a: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 smtClean="0"/>
          </a:p>
          <a:p>
            <a:endParaRPr lang="pl-PL" sz="1100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156176" y="5805264"/>
            <a:ext cx="2843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 Kowalska ,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Zakładki książkowe,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Biuletyn EBIB nr 3/2011(121),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  <a:hlinkClick r:id="rId11"/>
              </a:rPr>
              <a:t>http://www.ebib.pl/images/stories/numery/121/121_kowalska.pdf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mbria" pitchFamily="18" charset="0"/>
              </a:rPr>
              <a:t>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052736"/>
            <a:ext cx="7656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ZAKŁADKI WYKONANE </a:t>
            </a:r>
          </a:p>
          <a:p>
            <a:r>
              <a:rPr lang="pl-PL" sz="4800" b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PRZEZ  NASZYCH UCZNIÓW </a:t>
            </a:r>
            <a:endParaRPr lang="pl-PL" sz="4800" b="1" dirty="0">
              <a:solidFill>
                <a:srgbClr val="C0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9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Bookman Old Style" pitchFamily="18" charset="0"/>
              </a:rPr>
              <a:t>Z okresu między XIII a XV wiekiem pochodzą znalezione w drukowanych księgach </a:t>
            </a:r>
            <a:r>
              <a:rPr lang="pl-PL" dirty="0" smtClean="0">
                <a:latin typeface="Bookman Old Style" pitchFamily="18" charset="0"/>
              </a:rPr>
              <a:t>zakładki, wywodzące się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</a:t>
            </a:r>
            <a:r>
              <a:rPr lang="pl-PL" dirty="0">
                <a:latin typeface="Bookman Old Style" pitchFamily="18" charset="0"/>
              </a:rPr>
              <a:t>zakonów. Były one wykonane </a:t>
            </a:r>
            <a:r>
              <a:rPr lang="pl-PL" dirty="0" smtClean="0">
                <a:latin typeface="Bookman Old Style" pitchFamily="18" charset="0"/>
              </a:rPr>
              <a:t/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z </a:t>
            </a:r>
            <a:r>
              <a:rPr lang="pl-PL" dirty="0">
                <a:latin typeface="Bookman Old Style" pitchFamily="18" charset="0"/>
              </a:rPr>
              <a:t>welinu </a:t>
            </a:r>
            <a:r>
              <a:rPr lang="pl-PL" dirty="0" smtClean="0">
                <a:latin typeface="Bookman Old Style" pitchFamily="18" charset="0"/>
              </a:rPr>
              <a:t>lub </a:t>
            </a:r>
            <a:r>
              <a:rPr lang="pl-PL" dirty="0">
                <a:latin typeface="Bookman Old Style" pitchFamily="18" charset="0"/>
              </a:rPr>
              <a:t>skrawków skóry, która pozostała z oprawy okładki. Zakładki te posiadały różne kształty </a:t>
            </a:r>
            <a:r>
              <a:rPr lang="pl-PL" dirty="0" smtClean="0">
                <a:latin typeface="Bookman Old Style" pitchFamily="18" charset="0"/>
              </a:rPr>
              <a:t>min. mogły </a:t>
            </a:r>
            <a:r>
              <a:rPr lang="pl-PL" dirty="0">
                <a:latin typeface="Bookman Old Style" pitchFamily="18" charset="0"/>
              </a:rPr>
              <a:t>to być kosmyki nici lub trójkątne klipsy.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0"/>
            <a:ext cx="1201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los\Desktop\zakładki\20210408_1319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r="-4738" b="7055"/>
          <a:stretch/>
        </p:blipFill>
        <p:spPr bwMode="auto">
          <a:xfrm>
            <a:off x="1331640" y="574930"/>
            <a:ext cx="6871376" cy="52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zakładki\20210408_13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los\Desktop\zakładki\20210408_132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los\Desktop\zakładki\20210408_132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04664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ZAKŁADKI WYKONANE PRZEZ  NAUCZYCIELA PLASTYKI  </a:t>
            </a:r>
          </a:p>
          <a:p>
            <a:endParaRPr lang="pl-PL" sz="2400" b="1" dirty="0" smtClean="0">
              <a:solidFill>
                <a:srgbClr val="C00000"/>
              </a:solidFill>
            </a:endParaRPr>
          </a:p>
          <a:p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</a:rPr>
              <a:t>                                                 p. Anetę  Godyń</a:t>
            </a:r>
            <a:endParaRPr lang="pl-PL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milos\Desktop\zakładki\20210408_132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2025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5141168"/>
          </a:xfrm>
        </p:spPr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Mogły mieć także kształt widocznego </a:t>
            </a:r>
            <a:r>
              <a:rPr lang="pl-PL" dirty="0">
                <a:latin typeface="Bookman Old Style" pitchFamily="18" charset="0"/>
              </a:rPr>
              <a:t>na obrazku </a:t>
            </a:r>
            <a:r>
              <a:rPr lang="pl-PL" dirty="0" smtClean="0">
                <a:latin typeface="Bookman Old Style" pitchFamily="18" charset="0"/>
              </a:rPr>
              <a:t>welinowego dysku rotacyjnego, wskazującego, którą </a:t>
            </a:r>
            <a:r>
              <a:rPr lang="pl-PL" dirty="0">
                <a:latin typeface="Bookman Old Style" pitchFamily="18" charset="0"/>
              </a:rPr>
              <a:t>kolumnę tekstu przeczytano. </a:t>
            </a:r>
          </a:p>
          <a:p>
            <a:endParaRPr lang="pl-PL" dirty="0">
              <a:latin typeface="Bookman Old Style" pitchFamily="18" charset="0"/>
            </a:endParaRPr>
          </a:p>
        </p:txBody>
      </p:sp>
      <p:pic>
        <p:nvPicPr>
          <p:cNvPr id="4" name="Obraz 3" descr="http://www.miragebookmark.ch/images/rotating-bookmar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33170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/>
          <a:lstStyle/>
          <a:p>
            <a:r>
              <a:rPr lang="pl-PL" dirty="0">
                <a:latin typeface="Bookman Old Style" pitchFamily="18" charset="0"/>
              </a:rPr>
              <a:t>Powstanie zakładki wiązało się </a:t>
            </a:r>
            <a:r>
              <a:rPr lang="pl-PL" dirty="0" smtClean="0">
                <a:latin typeface="Bookman Old Style" pitchFamily="18" charset="0"/>
              </a:rPr>
              <a:t>chęcią ochrony książek, </a:t>
            </a:r>
            <a:r>
              <a:rPr lang="pl-PL" dirty="0">
                <a:latin typeface="Bookman Old Style" pitchFamily="18" charset="0"/>
              </a:rPr>
              <a:t>które nie były </a:t>
            </a:r>
            <a:r>
              <a:rPr lang="pl-PL" dirty="0" smtClean="0">
                <a:latin typeface="Bookman Old Style" pitchFamily="18" charset="0"/>
              </a:rPr>
              <a:t>tanie. Mowa tutaj między innymi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o zagrożeniu wygięcia grzbietu lub wypadaniu kart.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22555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Należący do British Library XIII wieczny </a:t>
            </a:r>
            <a:r>
              <a:rPr lang="pl-PL" dirty="0">
                <a:latin typeface="Bookman Old Style" pitchFamily="18" charset="0"/>
              </a:rPr>
              <a:t>i</a:t>
            </a:r>
            <a:r>
              <a:rPr lang="pl-PL" dirty="0" smtClean="0">
                <a:latin typeface="Bookman Old Style" pitchFamily="18" charset="0"/>
              </a:rPr>
              <a:t>luminowany </a:t>
            </a:r>
            <a:r>
              <a:rPr lang="pl-PL" dirty="0">
                <a:latin typeface="Bookman Old Style" pitchFamily="18" charset="0"/>
              </a:rPr>
              <a:t>manuskrypt - Historia Scholastica </a:t>
            </a:r>
            <a:r>
              <a:rPr lang="pl-PL" dirty="0" smtClean="0">
                <a:latin typeface="Bookman Old Style" pitchFamily="18" charset="0"/>
              </a:rPr>
              <a:t>autorstwa  </a:t>
            </a:r>
            <a:r>
              <a:rPr lang="pl-PL" dirty="0">
                <a:latin typeface="Bookman Old Style" pitchFamily="18" charset="0"/>
              </a:rPr>
              <a:t>Petera Comestera </a:t>
            </a:r>
            <a:r>
              <a:rPr lang="pl-PL" dirty="0" smtClean="0">
                <a:latin typeface="Bookman Old Style" pitchFamily="18" charset="0"/>
              </a:rPr>
              <a:t>zawiera </a:t>
            </a:r>
            <a:r>
              <a:rPr lang="pl-PL" dirty="0">
                <a:latin typeface="Bookman Old Style" pitchFamily="18" charset="0"/>
              </a:rPr>
              <a:t>ciekawy sposób zaznaczania przeczytanej strony. </a:t>
            </a:r>
          </a:p>
          <a:p>
            <a:pPr>
              <a:buNone/>
            </a:pPr>
            <a:endParaRPr lang="pl-PL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19" y="116632"/>
            <a:ext cx="122555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3074" y="1052736"/>
            <a:ext cx="4690864" cy="456510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Bookman Old Style" pitchFamily="18" charset="0"/>
              </a:rPr>
              <a:t>Zaznaczenie strony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tej księdze odbywało się poprzez pionowe cięcie na krawędzi skrzydła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i umieszczanie go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krótkiej szczelinie pionowej na marginesie zewnętrznym.</a:t>
            </a:r>
            <a:endParaRPr lang="pl-PL" dirty="0"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04513"/>
            <a:ext cx="3910768" cy="505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rzałka w lewo 5"/>
          <p:cNvSpPr/>
          <p:nvPr/>
        </p:nvSpPr>
        <p:spPr>
          <a:xfrm rot="19936732" flipH="1">
            <a:off x="6949970" y="2232896"/>
            <a:ext cx="86409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422693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9"/>
            <a:ext cx="8147248" cy="2592288"/>
          </a:xfrm>
        </p:spPr>
        <p:txBody>
          <a:bodyPr>
            <a:normAutofit/>
          </a:bodyPr>
          <a:lstStyle/>
          <a:p>
            <a:r>
              <a:rPr lang="pl-PL" dirty="0">
                <a:latin typeface="Bookman Old Style" pitchFamily="18" charset="0"/>
              </a:rPr>
              <a:t>W The Royal Museum of Brunei znajduje się pochodząca z XVI wieku ażurowa </a:t>
            </a:r>
            <a:r>
              <a:rPr lang="pl-PL" dirty="0" smtClean="0">
                <a:latin typeface="Bookman Old Style" pitchFamily="18" charset="0"/>
              </a:rPr>
              <a:t>zakładka </a:t>
            </a:r>
            <a:r>
              <a:rPr lang="pl-PL" dirty="0">
                <a:latin typeface="Bookman Old Style" pitchFamily="18" charset="0"/>
              </a:rPr>
              <a:t>wykonana z kości słoniowej, która była </a:t>
            </a:r>
            <a:r>
              <a:rPr lang="pl-PL" dirty="0" smtClean="0">
                <a:latin typeface="Bookman Old Style" pitchFamily="18" charset="0"/>
              </a:rPr>
              <a:t>używana </a:t>
            </a:r>
            <a:br>
              <a:rPr lang="pl-PL" dirty="0" smtClean="0">
                <a:latin typeface="Bookman Old Style" pitchFamily="18" charset="0"/>
              </a:rPr>
            </a:br>
            <a:r>
              <a:rPr lang="pl-PL" dirty="0" smtClean="0">
                <a:latin typeface="Bookman Old Style" pitchFamily="18" charset="0"/>
              </a:rPr>
              <a:t>w </a:t>
            </a:r>
            <a:r>
              <a:rPr lang="pl-PL" dirty="0">
                <a:latin typeface="Bookman Old Style" pitchFamily="18" charset="0"/>
              </a:rPr>
              <a:t>iluminowanym Koranie.</a:t>
            </a:r>
          </a:p>
          <a:p>
            <a:endParaRPr lang="pl-PL" dirty="0">
              <a:latin typeface="Bookman Old Style" pitchFamily="18" charset="0"/>
            </a:endParaRPr>
          </a:p>
        </p:txBody>
      </p:sp>
      <p:pic>
        <p:nvPicPr>
          <p:cNvPr id="167940" name="Picture 4" descr="http://thumbs3.ebaystatic.com/d/l225/m/moLZX9DnGMFWFmbr8lbex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1048"/>
            <a:ext cx="3528392" cy="2607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423</TotalTime>
  <Words>486</Words>
  <Application>Microsoft Office PowerPoint</Application>
  <PresentationFormat>Pokaz na ekranie (4:3)</PresentationFormat>
  <Paragraphs>89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 Historia  zakładki  do książki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Krótka historia  zakładki</dc:title>
  <dc:creator>Dominika</dc:creator>
  <cp:lastModifiedBy>Miłosz Cieślik</cp:lastModifiedBy>
  <cp:revision>74</cp:revision>
  <dcterms:created xsi:type="dcterms:W3CDTF">2014-01-08T14:01:38Z</dcterms:created>
  <dcterms:modified xsi:type="dcterms:W3CDTF">2021-04-16T14:29:14Z</dcterms:modified>
</cp:coreProperties>
</file>