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355055-BFFE-4FC5-AB82-F59C44F3BA4A}" type="datetimeFigureOut">
              <a:rPr lang="pl-PL" smtClean="0"/>
              <a:pPr/>
              <a:t>2021-03-26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DCAC77-7396-45C4-BE36-0D398861987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Warsztaty plastyczne w bibliotece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728191"/>
          </a:xfrm>
        </p:spPr>
        <p:txBody>
          <a:bodyPr/>
          <a:lstStyle/>
          <a:p>
            <a:r>
              <a:rPr lang="pl-PL" dirty="0" smtClean="0"/>
              <a:t>EKO-JAJKO</a:t>
            </a:r>
            <a:endParaRPr lang="pl-PL" dirty="0"/>
          </a:p>
        </p:txBody>
      </p:sp>
      <p:pic>
        <p:nvPicPr>
          <p:cNvPr id="5122" name="Picture 2" descr="C:\Users\milos\Desktop\Nowy folder\20210325_124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0662" y="908130"/>
            <a:ext cx="4027725" cy="30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IX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9036" y="1601284"/>
            <a:ext cx="5129544" cy="4032448"/>
          </a:xfrm>
        </p:spPr>
      </p:pic>
      <p:sp>
        <p:nvSpPr>
          <p:cNvPr id="5" name="pole tekstowe 4"/>
          <p:cNvSpPr txBox="1"/>
          <p:nvPr/>
        </p:nvSpPr>
        <p:spPr>
          <a:xfrm>
            <a:off x="5724128" y="908720"/>
            <a:ext cx="3419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Ułożenie całej kompozycji na podstawce , sklejenie elementów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952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5038496"/>
          </a:xfrm>
        </p:spPr>
        <p:txBody>
          <a:bodyPr/>
          <a:lstStyle/>
          <a:p>
            <a:r>
              <a:rPr lang="pl-PL" dirty="0" smtClean="0"/>
              <a:t>Etap X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9525" y="1796819"/>
            <a:ext cx="5376597" cy="4032448"/>
          </a:xfrm>
        </p:spPr>
      </p:pic>
      <p:sp>
        <p:nvSpPr>
          <p:cNvPr id="5" name="pole tekstowe 4"/>
          <p:cNvSpPr txBox="1"/>
          <p:nvPr/>
        </p:nvSpPr>
        <p:spPr>
          <a:xfrm rot="10126273" flipV="1">
            <a:off x="5148064" y="2141567"/>
            <a:ext cx="481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Wygląd całego jajka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2941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 końcowy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xmlns="" val="372473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1" y="4005064"/>
            <a:ext cx="6974160" cy="1510104"/>
          </a:xfrm>
        </p:spPr>
        <p:txBody>
          <a:bodyPr/>
          <a:lstStyle/>
          <a:p>
            <a:r>
              <a:rPr lang="pl-PL" sz="4800" dirty="0" smtClean="0"/>
              <a:t>Wesołych Świąt</a:t>
            </a:r>
            <a:endParaRPr lang="pl-PL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56006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932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Materiały:  stare  gazety lub papier pakowy,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biała kartka, klej do papieru, klej na gorąco,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nożyczki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C:\Users\milos\Desktop\Nowy folder\20210325_122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560840" cy="364996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Wycinanie formatu, kształtu jajka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24135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Etap II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ilos\Desktop\Nowy folder\20210325_122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497145" cy="41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6512511" cy="1143000"/>
          </a:xfrm>
        </p:spPr>
        <p:txBody>
          <a:bodyPr/>
          <a:lstStyle/>
          <a:p>
            <a:r>
              <a:rPr lang="pl-PL" dirty="0" smtClean="0"/>
              <a:t>Etap III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Sklejanie kolejnych wyciętych kartek do siebie</a:t>
            </a:r>
            <a:endParaRPr lang="pl-PL" dirty="0"/>
          </a:p>
        </p:txBody>
      </p:sp>
      <p:pic>
        <p:nvPicPr>
          <p:cNvPr id="3074" name="Picture 2" descr="C:\Users\milos\Desktop\Nowy folder\20210325_122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7652" y="2309980"/>
            <a:ext cx="4297313" cy="322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los\Desktop\Nowy folder\20210325_122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5086877" cy="38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764704"/>
            <a:ext cx="6512511" cy="1143000"/>
          </a:xfrm>
        </p:spPr>
        <p:txBody>
          <a:bodyPr/>
          <a:lstStyle/>
          <a:p>
            <a:r>
              <a:rPr lang="pl-PL" dirty="0" smtClean="0"/>
              <a:t>Etap IV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36643" y="1343877"/>
            <a:ext cx="4633382" cy="3475037"/>
          </a:xfrm>
        </p:spPr>
      </p:pic>
      <p:sp>
        <p:nvSpPr>
          <p:cNvPr id="5" name="pole tekstowe 4"/>
          <p:cNvSpPr txBox="1"/>
          <p:nvPr/>
        </p:nvSpPr>
        <p:spPr>
          <a:xfrm>
            <a:off x="395536" y="1268760"/>
            <a:ext cx="2376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Formowanie jajka </a:t>
            </a:r>
            <a:endParaRPr lang="pl-PL" sz="2800" b="1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389280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052736"/>
            <a:ext cx="6512511" cy="4462432"/>
          </a:xfrm>
        </p:spPr>
        <p:txBody>
          <a:bodyPr/>
          <a:lstStyle/>
          <a:p>
            <a:r>
              <a:rPr lang="pl-PL" dirty="0" smtClean="0"/>
              <a:t>Etap V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8510" y="1754814"/>
            <a:ext cx="5040560" cy="3780420"/>
          </a:xfrm>
        </p:spPr>
      </p:pic>
      <p:sp>
        <p:nvSpPr>
          <p:cNvPr id="6" name="pole tekstowe 5"/>
          <p:cNvSpPr txBox="1"/>
          <p:nvPr/>
        </p:nvSpPr>
        <p:spPr>
          <a:xfrm>
            <a:off x="5076056" y="3284984"/>
            <a:ext cx="456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Oklejanie płyty gazetą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7583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r>
              <a:rPr lang="pl-PL" dirty="0" smtClean="0"/>
              <a:t>Etap VI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44755" y="2207973"/>
            <a:ext cx="4633382" cy="3475037"/>
          </a:xfrm>
        </p:spPr>
      </p:pic>
      <p:sp>
        <p:nvSpPr>
          <p:cNvPr id="5" name="pole tekstowe 4"/>
          <p:cNvSpPr txBox="1"/>
          <p:nvPr/>
        </p:nvSpPr>
        <p:spPr>
          <a:xfrm>
            <a:off x="1187624" y="2164214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Przyklejenie jajka do płyty klejem na gorąco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0577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VII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  <p:sp>
        <p:nvSpPr>
          <p:cNvPr id="5" name="pole tekstowe 4"/>
          <p:cNvSpPr txBox="1"/>
          <p:nvPr/>
        </p:nvSpPr>
        <p:spPr>
          <a:xfrm>
            <a:off x="2267744" y="5373216"/>
            <a:ext cx="6151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Uformowanie 4 patyczków z gazety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4906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53334" y="116632"/>
            <a:ext cx="6512511" cy="1143000"/>
          </a:xfrm>
        </p:spPr>
        <p:txBody>
          <a:bodyPr/>
          <a:lstStyle/>
          <a:p>
            <a:r>
              <a:rPr lang="pl-PL" dirty="0" smtClean="0"/>
              <a:t>Etap VIII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48811" y="2351989"/>
            <a:ext cx="4633382" cy="34750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05553" y="2144606"/>
            <a:ext cx="4680520" cy="351039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19672" y="692696"/>
            <a:ext cx="1076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Wycięcie z białej kartki kształtów kwiatów i liści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xmlns="" val="440545011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Niestandardowy 2">
      <a:dk1>
        <a:sysClr val="windowText" lastClr="000000"/>
      </a:dk1>
      <a:lt1>
        <a:sysClr val="window" lastClr="FFFFFF"/>
      </a:lt1>
      <a:dk2>
        <a:srgbClr val="92D050"/>
      </a:dk2>
      <a:lt2>
        <a:srgbClr val="92D05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98</Words>
  <Application>Microsoft Office PowerPoint</Application>
  <PresentationFormat>Pokaz na ekranie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Aerodynamiczny</vt:lpstr>
      <vt:lpstr>EKO-JAJKO</vt:lpstr>
      <vt:lpstr>ETAP I</vt:lpstr>
      <vt:lpstr>Etap II</vt:lpstr>
      <vt:lpstr>Etap III</vt:lpstr>
      <vt:lpstr>Etap IV</vt:lpstr>
      <vt:lpstr>Etap V</vt:lpstr>
      <vt:lpstr>Etap VI</vt:lpstr>
      <vt:lpstr>Etap VII</vt:lpstr>
      <vt:lpstr>Etap VIII</vt:lpstr>
      <vt:lpstr>Etap IX</vt:lpstr>
      <vt:lpstr>Etap X</vt:lpstr>
      <vt:lpstr>Efekt końcowy</vt:lpstr>
      <vt:lpstr>Wesołych Świąt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R.Cieslik</dc:creator>
  <cp:lastModifiedBy>R.Cieslik</cp:lastModifiedBy>
  <cp:revision>20</cp:revision>
  <dcterms:created xsi:type="dcterms:W3CDTF">2021-03-25T09:47:26Z</dcterms:created>
  <dcterms:modified xsi:type="dcterms:W3CDTF">2021-03-26T07:51:59Z</dcterms:modified>
</cp:coreProperties>
</file>