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6" r:id="rId4"/>
    <p:sldId id="284" r:id="rId5"/>
    <p:sldId id="277" r:id="rId6"/>
    <p:sldId id="282" r:id="rId7"/>
    <p:sldId id="283" r:id="rId8"/>
    <p:sldId id="279" r:id="rId9"/>
    <p:sldId id="281" r:id="rId10"/>
    <p:sldId id="257" r:id="rId11"/>
    <p:sldId id="261" r:id="rId12"/>
    <p:sldId id="272" r:id="rId13"/>
    <p:sldId id="259" r:id="rId14"/>
    <p:sldId id="260" r:id="rId15"/>
    <p:sldId id="262" r:id="rId16"/>
    <p:sldId id="264" r:id="rId17"/>
    <p:sldId id="265" r:id="rId18"/>
    <p:sldId id="266" r:id="rId19"/>
    <p:sldId id="267" r:id="rId20"/>
    <p:sldId id="268" r:id="rId21"/>
    <p:sldId id="270" r:id="rId22"/>
    <p:sldId id="271" r:id="rId23"/>
    <p:sldId id="273" r:id="rId24"/>
    <p:sldId id="285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E5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0000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1AD8A-F059-44A6-A7EA-809B749DD2D3}" type="datetimeFigureOut">
              <a:rPr lang="pl-PL" smtClean="0"/>
              <a:pPr/>
              <a:t>2020-05-27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1089-6005-414F-B74E-BEF0FAF9D51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>
    <p:pull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Fototapeta Szczęśliwego tła balony • Pixers® - Żyjemy by zmieniać"/>
          <p:cNvPicPr>
            <a:picLocks noChangeAspect="1" noChangeArrowheads="1"/>
          </p:cNvPicPr>
          <p:nvPr/>
        </p:nvPicPr>
        <p:blipFill>
          <a:blip r:embed="rId2" cstate="print"/>
          <a:srcRect b="9744"/>
          <a:stretch>
            <a:fillRect/>
          </a:stretch>
        </p:blipFill>
        <p:spPr bwMode="auto">
          <a:xfrm>
            <a:off x="-1" y="0"/>
            <a:ext cx="9169815" cy="5805264"/>
          </a:xfrm>
          <a:prstGeom prst="rect">
            <a:avLst/>
          </a:prstGeom>
          <a:noFill/>
        </p:spPr>
      </p:pic>
      <p:pic>
        <p:nvPicPr>
          <p:cNvPr id="4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104456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2348880"/>
            <a:ext cx="4536504" cy="2232248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Życzenia na Dzień Dziecka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4644008" cy="1584176"/>
          </a:xfrm>
        </p:spPr>
        <p:txBody>
          <a:bodyPr/>
          <a:lstStyle/>
          <a:p>
            <a:r>
              <a:rPr lang="pl-PL" b="1" dirty="0" smtClean="0">
                <a:solidFill>
                  <a:srgbClr val="0070C0"/>
                </a:solidFill>
              </a:rPr>
              <a:t>Przygotowali </a:t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>uczniowie klasy 6c</a:t>
            </a:r>
            <a:endParaRPr lang="pl-PL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 advTm="5000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70489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507288" cy="417646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b="1" i="1" dirty="0"/>
              <a:t>ŻYCZENIA DLA WSZYSTKICH DZIECI </a:t>
            </a:r>
            <a:br>
              <a:rPr lang="pl-PL" b="1" i="1" dirty="0"/>
            </a:br>
            <a:r>
              <a:rPr lang="pl-PL" b="1" i="1" dirty="0"/>
              <a:t>NA ŚWIECIE</a:t>
            </a:r>
            <a:endParaRPr lang="pl-PL" dirty="0"/>
          </a:p>
          <a:p>
            <a:pPr algn="ctr">
              <a:buNone/>
            </a:pPr>
            <a:r>
              <a:rPr lang="pl-PL" b="1" i="1" dirty="0"/>
              <a:t>Z </a:t>
            </a:r>
            <a:r>
              <a:rPr lang="pl-PL" b="1" i="1" dirty="0" smtClean="0"/>
              <a:t>OKAZJI DNIA DZIECKA</a:t>
            </a:r>
            <a:endParaRPr lang="pl-PL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pl-PL" b="1" i="1" dirty="0">
                <a:solidFill>
                  <a:srgbClr val="0070C0"/>
                </a:solidFill>
              </a:rPr>
              <a:t>Jest podłość i jest rozpacz, jest troska i jest żal. </a:t>
            </a:r>
            <a:endParaRPr lang="pl-PL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pl-PL" b="1" i="1" dirty="0">
                <a:solidFill>
                  <a:srgbClr val="0070C0"/>
                </a:solidFill>
              </a:rPr>
              <a:t>Są siły złe dookoła i jest moc zdradziecka, </a:t>
            </a:r>
            <a:r>
              <a:rPr lang="pl-PL" b="1" i="1" dirty="0" smtClean="0">
                <a:solidFill>
                  <a:srgbClr val="0070C0"/>
                </a:solidFill>
              </a:rPr>
              <a:t/>
            </a:r>
            <a:br>
              <a:rPr lang="pl-PL" b="1" i="1" dirty="0" smtClean="0">
                <a:solidFill>
                  <a:srgbClr val="0070C0"/>
                </a:solidFill>
              </a:rPr>
            </a:br>
            <a:r>
              <a:rPr lang="pl-PL" b="1" i="1" dirty="0" smtClean="0">
                <a:solidFill>
                  <a:srgbClr val="0070C0"/>
                </a:solidFill>
              </a:rPr>
              <a:t>co </a:t>
            </a:r>
            <a:r>
              <a:rPr lang="pl-PL" b="1" i="1" dirty="0">
                <a:solidFill>
                  <a:srgbClr val="0070C0"/>
                </a:solidFill>
              </a:rPr>
              <a:t>każe więdnąć kwiatom, ptaki pędzi w dal. </a:t>
            </a:r>
            <a:endParaRPr lang="pl-PL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pl-PL" b="1" i="1" dirty="0">
                <a:solidFill>
                  <a:srgbClr val="0070C0"/>
                </a:solidFill>
              </a:rPr>
              <a:t>Moc tę zwycięża tylko jedno - uśmiech dziecka, </a:t>
            </a:r>
            <a:br>
              <a:rPr lang="pl-PL" b="1" i="1" dirty="0">
                <a:solidFill>
                  <a:srgbClr val="0070C0"/>
                </a:solidFill>
              </a:rPr>
            </a:br>
            <a:r>
              <a:rPr lang="pl-PL" b="1" i="1" dirty="0">
                <a:solidFill>
                  <a:srgbClr val="0070C0"/>
                </a:solidFill>
              </a:rPr>
              <a:t>w zdrowiu i w chorobie. </a:t>
            </a:r>
            <a:endParaRPr lang="pl-PL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pl-PL" i="1" dirty="0"/>
              <a:t>              </a:t>
            </a:r>
            <a:r>
              <a:rPr lang="pl-PL" i="1" dirty="0" smtClean="0"/>
              <a:t> </a:t>
            </a:r>
            <a:r>
              <a:rPr lang="pl-PL" i="1" dirty="0"/>
              <a:t>Bartosz</a:t>
            </a:r>
            <a:endParaRPr lang="pl-PL" dirty="0"/>
          </a:p>
        </p:txBody>
      </p:sp>
      <p:pic>
        <p:nvPicPr>
          <p:cNvPr id="23554" name="Picture 2" descr="Festyn sportowo-rekreacyjny &quot;O uśmiech dziecka&quot; - AWF Kraków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5000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ilhouette of Young Woman in Stock Footage Video (100% Royalty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16" y="0"/>
            <a:ext cx="9154016" cy="685800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88640"/>
            <a:ext cx="7067128" cy="557748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dirty="0"/>
              <a:t>Życzę Wam:</a:t>
            </a:r>
          </a:p>
          <a:p>
            <a:pPr algn="ctr">
              <a:buNone/>
            </a:pPr>
            <a:r>
              <a:rPr lang="pl-PL" dirty="0"/>
              <a:t>Tyle spokoju ile tylko potrzebujecie,</a:t>
            </a:r>
          </a:p>
          <a:p>
            <a:pPr algn="ctr">
              <a:buNone/>
            </a:pPr>
            <a:r>
              <a:rPr lang="pl-PL" dirty="0"/>
              <a:t>tyle szaleństwa, aby życie nie wydawało się nudne, tyle szczęścia,</a:t>
            </a:r>
          </a:p>
          <a:p>
            <a:pPr algn="ctr">
              <a:buNone/>
            </a:pPr>
            <a:r>
              <a:rPr lang="pl-PL" dirty="0"/>
              <a:t>abyście nie oszaleli z nadmiaru</a:t>
            </a:r>
          </a:p>
          <a:p>
            <a:pPr algn="ctr">
              <a:buNone/>
            </a:pPr>
            <a:r>
              <a:rPr lang="pl-PL" dirty="0"/>
              <a:t>i tyle smutku, aby równowaga zachowała</a:t>
            </a:r>
          </a:p>
          <a:p>
            <a:pPr algn="ctr">
              <a:buNone/>
            </a:pPr>
            <a:r>
              <a:rPr lang="pl-PL" dirty="0"/>
              <a:t>się po </a:t>
            </a:r>
            <a:r>
              <a:rPr lang="pl-PL" dirty="0" err="1"/>
              <a:t>wsze</a:t>
            </a:r>
            <a:r>
              <a:rPr lang="pl-PL" dirty="0"/>
              <a:t> czasy, zaś miłości ponad wszystko.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I </a:t>
            </a:r>
            <a:r>
              <a:rPr lang="pl-PL" dirty="0"/>
              <a:t>NAJWAŻNIEJSZE ŻYCZĘ WAM :</a:t>
            </a:r>
          </a:p>
          <a:p>
            <a:pPr algn="ctr">
              <a:buNone/>
            </a:pPr>
            <a:r>
              <a:rPr lang="pl-PL" dirty="0"/>
              <a:t>bardzo dużo zdrowia,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bo </a:t>
            </a:r>
            <a:r>
              <a:rPr lang="pl-PL" dirty="0"/>
              <a:t>teraz to potrzebne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tego, żeby ta katastrofa </a:t>
            </a:r>
            <a:r>
              <a:rPr lang="pl-PL" dirty="0"/>
              <a:t>szybko się </a:t>
            </a:r>
            <a:r>
              <a:rPr lang="pl-PL" dirty="0" smtClean="0"/>
              <a:t>skończyła</a:t>
            </a:r>
          </a:p>
          <a:p>
            <a:pPr algn="ctr">
              <a:buNone/>
            </a:pPr>
            <a:r>
              <a:rPr lang="pl-PL" dirty="0" smtClean="0"/>
              <a:t>Zuzia</a:t>
            </a:r>
            <a:endParaRPr lang="pl-PL" dirty="0"/>
          </a:p>
        </p:txBody>
      </p:sp>
    </p:spTree>
  </p:cSld>
  <p:clrMapOvr>
    <a:masterClrMapping/>
  </p:clrMapOvr>
  <p:transition advClick="0" advTm="25000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4536504" cy="688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5000"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257"/>
          <a:stretch>
            <a:fillRect/>
          </a:stretch>
        </p:blipFill>
        <p:spPr bwMode="auto">
          <a:xfrm>
            <a:off x="0" y="404664"/>
            <a:ext cx="4932040" cy="623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b="4022"/>
          <a:stretch>
            <a:fillRect/>
          </a:stretch>
        </p:blipFill>
        <p:spPr bwMode="auto">
          <a:xfrm>
            <a:off x="4355976" y="377280"/>
            <a:ext cx="4248472" cy="6220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5000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b="1" dirty="0"/>
              <a:t>Wszystkim dzieciom a szczególnie</a:t>
            </a:r>
            <a:endParaRPr lang="pl-PL" dirty="0"/>
          </a:p>
          <a:p>
            <a:pPr algn="ctr">
              <a:buNone/>
            </a:pPr>
            <a:r>
              <a:rPr lang="pl-PL" b="1" dirty="0"/>
              <a:t>tym, które mieszkają w Afryce</a:t>
            </a:r>
            <a:endParaRPr lang="pl-PL" dirty="0"/>
          </a:p>
          <a:p>
            <a:pPr algn="ctr">
              <a:buNone/>
            </a:pPr>
            <a:r>
              <a:rPr lang="pl-PL" b="1" dirty="0"/>
              <a:t> małym, średnim i dużym</a:t>
            </a:r>
            <a:endParaRPr lang="pl-PL" dirty="0"/>
          </a:p>
          <a:p>
            <a:pPr algn="ctr">
              <a:buNone/>
            </a:pPr>
            <a:r>
              <a:rPr lang="pl-PL" b="1" dirty="0"/>
              <a:t>z okazji Dnia Dziecka</a:t>
            </a:r>
            <a:endParaRPr lang="pl-PL" dirty="0"/>
          </a:p>
          <a:p>
            <a:pPr algn="ctr">
              <a:buNone/>
            </a:pPr>
            <a:r>
              <a:rPr lang="pl-PL" b="1" dirty="0"/>
              <a:t>życzę wszystkiego dobrego i dużo zdrowia,</a:t>
            </a:r>
            <a:endParaRPr lang="pl-PL" dirty="0"/>
          </a:p>
          <a:p>
            <a:pPr algn="ctr">
              <a:buNone/>
            </a:pPr>
            <a:r>
              <a:rPr lang="pl-PL" b="1" dirty="0"/>
              <a:t>żebyście się miały gdzie uczyć i za co,</a:t>
            </a:r>
            <a:endParaRPr lang="pl-PL" dirty="0"/>
          </a:p>
          <a:p>
            <a:pPr algn="ctr">
              <a:buNone/>
            </a:pPr>
            <a:r>
              <a:rPr lang="pl-PL" b="1" dirty="0"/>
              <a:t>żebyście miały co jeść i w co się ubrać, aby w pobliżu was</a:t>
            </a:r>
            <a:endParaRPr lang="pl-PL" dirty="0"/>
          </a:p>
          <a:p>
            <a:pPr algn="ctr">
              <a:buNone/>
            </a:pPr>
            <a:r>
              <a:rPr lang="pl-PL" b="1" dirty="0"/>
              <a:t>była czysta woda, a w waszych krajach nie było wojny,</a:t>
            </a:r>
            <a:endParaRPr lang="pl-PL" dirty="0"/>
          </a:p>
          <a:p>
            <a:pPr algn="ctr">
              <a:buNone/>
            </a:pPr>
            <a:r>
              <a:rPr lang="pl-PL" b="1" dirty="0"/>
              <a:t>żeby zawsze radość gościła na waszych buziach,</a:t>
            </a:r>
            <a:endParaRPr lang="pl-PL" dirty="0"/>
          </a:p>
          <a:p>
            <a:pPr algn="ctr">
              <a:buNone/>
            </a:pPr>
            <a:r>
              <a:rPr lang="pl-PL" b="1" dirty="0"/>
              <a:t>a brzuszki były pełne od jedzenia, abyście na</a:t>
            </a:r>
            <a:endParaRPr lang="pl-PL" dirty="0"/>
          </a:p>
          <a:p>
            <a:pPr algn="ctr">
              <a:buNone/>
            </a:pPr>
            <a:r>
              <a:rPr lang="pl-PL" b="1" dirty="0"/>
              <a:t>swojej drodze zawsze spotykali dobrych</a:t>
            </a:r>
            <a:endParaRPr lang="pl-PL" dirty="0"/>
          </a:p>
          <a:p>
            <a:pPr algn="ctr">
              <a:buNone/>
            </a:pPr>
            <a:r>
              <a:rPr lang="pl-PL" b="1" dirty="0"/>
              <a:t>i uczynnych ludzi. Niech wasze dzieciństwo</a:t>
            </a:r>
            <a:endParaRPr lang="pl-PL" dirty="0"/>
          </a:p>
          <a:p>
            <a:pPr algn="ctr">
              <a:buNone/>
            </a:pPr>
            <a:r>
              <a:rPr lang="pl-PL" b="1" dirty="0"/>
              <a:t>będzie kolorowe i beztroskie!!!</a:t>
            </a:r>
            <a:endParaRPr lang="pl-PL" dirty="0"/>
          </a:p>
          <a:p>
            <a:pPr algn="ctr">
              <a:buNone/>
            </a:pPr>
            <a:r>
              <a:rPr lang="pl-PL" b="1" dirty="0"/>
              <a:t>życzy</a:t>
            </a:r>
            <a:endParaRPr lang="pl-PL" dirty="0"/>
          </a:p>
          <a:p>
            <a:pPr algn="ctr">
              <a:buNone/>
            </a:pPr>
            <a:r>
              <a:rPr lang="pl-PL" b="1" dirty="0"/>
              <a:t>Jakub</a:t>
            </a:r>
            <a:endParaRPr lang="pl-PL" dirty="0"/>
          </a:p>
        </p:txBody>
      </p:sp>
      <p:pic>
        <p:nvPicPr>
          <p:cNvPr id="4" name="Obraz 3" descr="Dom Dziecka nr 2 w Lodzi – Oficjalna stron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194193" cy="112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20699998" lon="19799989" rev="1200000"/>
            </a:camera>
            <a:lightRig rig="threePt" dir="t"/>
          </a:scene3d>
        </p:spPr>
      </p:pic>
      <p:pic>
        <p:nvPicPr>
          <p:cNvPr id="5" name="Obraz 4" descr="YouTube musi zapłacić rekordową karę i zmienić zasady działani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24744"/>
            <a:ext cx="2051720" cy="101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099999"/>
            </a:camera>
            <a:lightRig rig="threePt" dir="t"/>
          </a:scene3d>
          <a:sp3d>
            <a:bevelT w="152400" h="50800" prst="softRound"/>
          </a:sp3d>
        </p:spPr>
      </p:pic>
      <p:pic>
        <p:nvPicPr>
          <p:cNvPr id="6" name="Obraz 5" descr="Plebiscyt Uśmiech Dziecka. Bajeczne nagrody do wygrania. Możesz je ..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373216"/>
            <a:ext cx="1693037" cy="112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0699999" lon="300000" rev="1800000"/>
            </a:camera>
            <a:lightRig rig="threePt" dir="t"/>
          </a:scene3d>
        </p:spPr>
      </p:pic>
      <p:pic>
        <p:nvPicPr>
          <p:cNvPr id="7" name="Obraz 6" descr="Chroń Dzieci w Sieci to aplikacja do kontroli dzieci w interneci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9003" y="5373216"/>
            <a:ext cx="2134997" cy="12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1826609" lon="1120499" rev="21453052"/>
            </a:camera>
            <a:lightRig rig="threePt" dir="t"/>
          </a:scene3d>
        </p:spPr>
      </p:pic>
    </p:spTree>
  </p:cSld>
  <p:clrMapOvr>
    <a:masterClrMapping/>
  </p:clrMapOvr>
  <p:transition advClick="0" advTm="30000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lakat Kolorowe balony wektor tle • Pixers® - Żyjemy by zmieniać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/>
          </a:blip>
          <a:srcRect/>
          <a:stretch>
            <a:fillRect/>
          </a:stretch>
        </p:blipFill>
        <p:spPr bwMode="auto">
          <a:xfrm>
            <a:off x="179512" y="1603276"/>
            <a:ext cx="5148064" cy="525472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83568" y="332656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Z okazji Dnia Dziecka, życzę wszystkim dzieciom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oraz </a:t>
            </a:r>
            <a:r>
              <a:rPr lang="pl-PL" sz="2800" b="1" dirty="0"/>
              <a:t>swoim rówieśnikom wiele radości,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beztroskiej </a:t>
            </a:r>
            <a:r>
              <a:rPr lang="pl-PL" sz="2800" b="1" dirty="0"/>
              <a:t>zabawy oraz spełnienia wszystkich marzeń. </a:t>
            </a:r>
            <a:endParaRPr lang="pl-PL" sz="2800" b="1" dirty="0" smtClean="0"/>
          </a:p>
          <a:p>
            <a:pPr algn="ctr"/>
            <a:r>
              <a:rPr lang="pl-PL" sz="2800" b="1" dirty="0" smtClean="0"/>
              <a:t>Cudownych </a:t>
            </a:r>
            <a:r>
              <a:rPr lang="pl-PL" sz="2800" b="1" dirty="0"/>
              <a:t>wakacji. </a:t>
            </a:r>
            <a:endParaRPr lang="pl-PL" sz="2800" b="1" dirty="0" smtClean="0"/>
          </a:p>
          <a:p>
            <a:pPr algn="ctr"/>
            <a:r>
              <a:rPr lang="pl-PL" sz="2800" b="1" dirty="0" smtClean="0"/>
              <a:t>Jakub</a:t>
            </a:r>
            <a:endParaRPr lang="pl-PL" sz="2800" b="1" dirty="0"/>
          </a:p>
        </p:txBody>
      </p:sp>
      <p:pic>
        <p:nvPicPr>
          <p:cNvPr id="5" name="Obraz 4" descr="Dar Serc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852936"/>
            <a:ext cx="5147943" cy="3719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7164288" cy="681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3779912" y="465313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Julia</a:t>
            </a:r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drowy Styl życia Grafika Wektorowa, Clipartów I Ilustracji - 123RF"/>
          <p:cNvPicPr>
            <a:picLocks noChangeAspect="1" noChangeArrowheads="1"/>
          </p:cNvPicPr>
          <p:nvPr/>
        </p:nvPicPr>
        <p:blipFill>
          <a:blip r:embed="rId2" cstate="print"/>
          <a:srcRect b="14960"/>
          <a:stretch>
            <a:fillRect/>
          </a:stretch>
        </p:blipFill>
        <p:spPr bwMode="auto">
          <a:xfrm>
            <a:off x="2123728" y="2060848"/>
            <a:ext cx="5133005" cy="436510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-1" y="476672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Życzę wszystkim dzieciom dużo zdrowia, </a:t>
            </a:r>
            <a:r>
              <a:rPr lang="pl-PL" sz="3200" b="1" dirty="0" err="1" smtClean="0">
                <a:solidFill>
                  <a:schemeClr val="tx2">
                    <a:lumMod val="75000"/>
                  </a:schemeClr>
                </a:solidFill>
              </a:rPr>
              <a:t>zdrowia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b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i jeszcze raz zdrowia w tym trudnym okresie.</a:t>
            </a:r>
          </a:p>
          <a:p>
            <a:pPr algn="ctr"/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Adrian</a:t>
            </a:r>
            <a:endParaRPr lang="pl-PL" sz="3200" b="1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56713" y="-1256713"/>
            <a:ext cx="6543574" cy="905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67544" y="6165304"/>
            <a:ext cx="66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Kasia</a:t>
            </a:r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5148064" cy="686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5076056" y="4797152"/>
            <a:ext cx="98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Mateusz</a:t>
            </a:r>
            <a:endParaRPr lang="pl-PL" dirty="0"/>
          </a:p>
        </p:txBody>
      </p:sp>
    </p:spTree>
  </p:cSld>
  <p:clrMapOvr>
    <a:masterClrMapping/>
  </p:clrMapOvr>
  <p:transition advClick="0" advTm="20000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3923928" y="4797152"/>
            <a:ext cx="82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Wiktor</a:t>
            </a:r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28000" t="24800" r="16001" b="60500"/>
          <a:stretch>
            <a:fillRect/>
          </a:stretch>
        </p:blipFill>
        <p:spPr bwMode="auto">
          <a:xfrm rot="18047402">
            <a:off x="3596948" y="2294802"/>
            <a:ext cx="6120680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trzałka zakrzywiona w dół 3"/>
          <p:cNvSpPr/>
          <p:nvPr/>
        </p:nvSpPr>
        <p:spPr>
          <a:xfrm rot="2280655">
            <a:off x="4519730" y="2226149"/>
            <a:ext cx="1383140" cy="504056"/>
          </a:xfrm>
          <a:prstGeom prst="curvedDownArrow">
            <a:avLst>
              <a:gd name="adj1" fmla="val 25000"/>
              <a:gd name="adj2" fmla="val 50000"/>
              <a:gd name="adj3" fmla="val 704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 rot="18021508">
            <a:off x="7302265" y="3410177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Zuzia</a:t>
            </a:r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Dzień Dziecka Kolor Tła, Kreskówka, Kolor, Tło Wakacje Obraz tła ..."/>
          <p:cNvPicPr>
            <a:picLocks noChangeAspect="1" noChangeArrowheads="1"/>
          </p:cNvPicPr>
          <p:nvPr/>
        </p:nvPicPr>
        <p:blipFill>
          <a:blip r:embed="rId2" cstate="print"/>
          <a:srcRect r="263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0" y="1052736"/>
            <a:ext cx="89644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593975"/>
            <a:r>
              <a:rPr lang="pl-PL" sz="2400" b="1" dirty="0" smtClean="0"/>
              <a:t>Cieszcie się </a:t>
            </a:r>
            <a:r>
              <a:rPr lang="pl-PL" sz="2400" dirty="0" smtClean="0"/>
              <a:t>z małych rzeczy,</a:t>
            </a:r>
          </a:p>
          <a:p>
            <a:pPr marL="2593975"/>
            <a:r>
              <a:rPr lang="pl-PL" sz="2400" b="1" dirty="0" smtClean="0"/>
              <a:t>Róbcie</a:t>
            </a:r>
            <a:r>
              <a:rPr lang="pl-PL" sz="2400" dirty="0" smtClean="0"/>
              <a:t> to, co was uszczęśliwia,</a:t>
            </a:r>
          </a:p>
          <a:p>
            <a:pPr marL="2593975"/>
            <a:r>
              <a:rPr lang="pl-PL" sz="2400" b="1" dirty="0" smtClean="0"/>
              <a:t>Śmiejcie się </a:t>
            </a:r>
            <a:r>
              <a:rPr lang="pl-PL" sz="2400" dirty="0" smtClean="0"/>
              <a:t>tyle, ile oddychacie,</a:t>
            </a:r>
          </a:p>
          <a:p>
            <a:pPr marL="2593975"/>
            <a:r>
              <a:rPr lang="pl-PL" sz="2400" b="1" dirty="0" smtClean="0"/>
              <a:t>Kochajcie</a:t>
            </a:r>
            <a:r>
              <a:rPr lang="pl-PL" sz="2400" dirty="0" smtClean="0"/>
              <a:t> tak długo, jak żyjecie,</a:t>
            </a:r>
          </a:p>
          <a:p>
            <a:pPr marL="2593975"/>
            <a:r>
              <a:rPr lang="pl-PL" sz="2400" b="1" dirty="0" smtClean="0"/>
              <a:t>Żyjcie</a:t>
            </a:r>
            <a:r>
              <a:rPr lang="pl-PL" sz="2400" dirty="0" smtClean="0"/>
              <a:t> tak, aby niczego nie żałować,</a:t>
            </a:r>
          </a:p>
          <a:p>
            <a:pPr marL="2593975"/>
            <a:r>
              <a:rPr lang="pl-PL" sz="2400" b="1" dirty="0" smtClean="0"/>
              <a:t>Tańczcie</a:t>
            </a:r>
            <a:r>
              <a:rPr lang="pl-PL" sz="2400" dirty="0" smtClean="0"/>
              <a:t> i </a:t>
            </a:r>
            <a:r>
              <a:rPr lang="pl-PL" sz="2400" b="1" dirty="0" smtClean="0"/>
              <a:t>bawcie się</a:t>
            </a:r>
            <a:r>
              <a:rPr lang="pl-PL" sz="2400" dirty="0" smtClean="0"/>
              <a:t>, jakby nikt nie patrzył.</a:t>
            </a:r>
          </a:p>
          <a:p>
            <a:endParaRPr lang="pl-PL" sz="2400" dirty="0"/>
          </a:p>
          <a:p>
            <a:pPr marL="1349375"/>
            <a:r>
              <a:rPr lang="pl-PL" sz="2400" dirty="0" smtClean="0"/>
              <a:t>Z okazji </a:t>
            </a:r>
            <a:r>
              <a:rPr lang="pl-PL" sz="2400" b="1" dirty="0" smtClean="0"/>
              <a:t>Dnia Dziecka </a:t>
            </a:r>
            <a:r>
              <a:rPr lang="pl-PL" sz="2400" dirty="0" smtClean="0"/>
              <a:t>życzę wszystkim Dzieciom tym małym i tym  dużym, aby nigdy nie zatraciły Dziecka w sobie.</a:t>
            </a:r>
          </a:p>
          <a:p>
            <a:pPr algn="r"/>
            <a:r>
              <a:rPr lang="pl-PL" sz="2400" dirty="0" smtClean="0"/>
              <a:t>Pani Małgosia</a:t>
            </a:r>
            <a:endParaRPr lang="pl-PL" sz="2400" dirty="0"/>
          </a:p>
        </p:txBody>
      </p:sp>
    </p:spTree>
  </p:cSld>
  <p:clrMapOvr>
    <a:masterClrMapping/>
  </p:clrMapOvr>
  <p:transition advClick="0" advTm="20000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Żłobek w Zamościu- Radosna Kraina. Żłobek Zamość - Żłobek Radosn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38" cy="6858000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611560" y="836712"/>
            <a:ext cx="80648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pPr algn="ctr"/>
            <a:r>
              <a:rPr lang="pl-PL" sz="2800" dirty="0" smtClean="0"/>
              <a:t>Z okazji </a:t>
            </a:r>
            <a:r>
              <a:rPr lang="pl-PL" sz="2800" dirty="0" smtClean="0"/>
              <a:t>Dnia Dziecka </a:t>
            </a:r>
            <a:br>
              <a:rPr lang="pl-PL" sz="2800" dirty="0" smtClean="0"/>
            </a:br>
            <a:r>
              <a:rPr lang="pl-PL" sz="2800" dirty="0" smtClean="0"/>
              <a:t>chciałabym </a:t>
            </a:r>
            <a:r>
              <a:rPr lang="pl-PL" sz="2800" dirty="0" smtClean="0"/>
              <a:t>życzyć przede wszystkim zdrowia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i </a:t>
            </a:r>
            <a:r>
              <a:rPr lang="pl-PL" sz="2800" dirty="0" smtClean="0"/>
              <a:t>żebyście byli zawsze </a:t>
            </a:r>
            <a:r>
              <a:rPr lang="pl-PL" sz="2800" dirty="0" smtClean="0"/>
              <a:t>szczęśliwi, </a:t>
            </a:r>
            <a:br>
              <a:rPr lang="pl-PL" sz="2800" dirty="0" smtClean="0"/>
            </a:br>
            <a:r>
              <a:rPr lang="pl-PL" sz="2800" dirty="0" smtClean="0"/>
              <a:t>mimo tego, co </a:t>
            </a:r>
            <a:r>
              <a:rPr lang="pl-PL" sz="2800" dirty="0" smtClean="0"/>
              <a:t>panuje na </a:t>
            </a:r>
            <a:r>
              <a:rPr lang="pl-PL" sz="2800" dirty="0" smtClean="0"/>
              <a:t>świecie, </a:t>
            </a:r>
            <a:br>
              <a:rPr lang="pl-PL" sz="2800" dirty="0" smtClean="0"/>
            </a:br>
            <a:r>
              <a:rPr lang="pl-PL" sz="2800" dirty="0" smtClean="0"/>
              <a:t>żeby </a:t>
            </a:r>
            <a:r>
              <a:rPr lang="pl-PL" sz="2800" dirty="0" smtClean="0"/>
              <a:t>zawsze panował uśmiech na waszej twarzy.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Mam nadzieję, </a:t>
            </a:r>
            <a:r>
              <a:rPr lang="pl-PL" sz="2800" dirty="0" smtClean="0"/>
              <a:t>że to wszystko szybko się uspokoi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i </a:t>
            </a:r>
            <a:r>
              <a:rPr lang="pl-PL" sz="2800" dirty="0" smtClean="0"/>
              <a:t>znowu </a:t>
            </a:r>
            <a:r>
              <a:rPr lang="pl-PL" sz="2800" dirty="0" smtClean="0"/>
              <a:t>się </a:t>
            </a:r>
            <a:r>
              <a:rPr lang="pl-PL" sz="2800" dirty="0" smtClean="0"/>
              <a:t>zobaczymy</a:t>
            </a:r>
            <a:r>
              <a:rPr lang="pl-PL" sz="2800" dirty="0" smtClean="0"/>
              <a:t>.</a:t>
            </a:r>
          </a:p>
          <a:p>
            <a:pPr algn="ctr"/>
            <a:r>
              <a:rPr lang="pl-PL" sz="2800" dirty="0" smtClean="0"/>
              <a:t>Oliwia</a:t>
            </a:r>
            <a:endParaRPr lang="pl-PL" sz="2800" dirty="0"/>
          </a:p>
        </p:txBody>
      </p:sp>
    </p:spTree>
  </p:cSld>
  <p:clrMapOvr>
    <a:masterClrMapping/>
  </p:clrMapOvr>
  <p:transition advTm="10000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zieci Szkoły Tło - Stockowe grafiki wektorowe i więcej obrazów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49" y="0"/>
            <a:ext cx="9109151" cy="684076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619671" y="1628800"/>
            <a:ext cx="56886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Z okazji Dnia Dziecka </a:t>
            </a:r>
            <a:b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życzę wszystkim dzieciom dobrego Internetu, zdrowia </a:t>
            </a:r>
            <a:b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i żebyście żyli w zgodzie </a:t>
            </a:r>
            <a:b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z rodzeństwem.</a:t>
            </a:r>
          </a:p>
          <a:p>
            <a:pPr algn="ctr"/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</a:rPr>
              <a:t>Mateusz</a:t>
            </a:r>
            <a:endParaRPr lang="pl-PL" sz="3600" b="1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apety Pięta człowieka leżące rozmazane tło Dzieci Nogi 1366x768"/>
          <p:cNvPicPr>
            <a:picLocks noChangeAspect="1" noChangeArrowheads="1"/>
          </p:cNvPicPr>
          <p:nvPr/>
        </p:nvPicPr>
        <p:blipFill>
          <a:blip r:embed="rId2" cstate="print"/>
          <a:srcRect b="14828"/>
          <a:stretch>
            <a:fillRect/>
          </a:stretch>
        </p:blipFill>
        <p:spPr bwMode="auto">
          <a:xfrm>
            <a:off x="0" y="2564904"/>
            <a:ext cx="9172818" cy="429309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51520" y="548680"/>
            <a:ext cx="8640959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Hej koledzy koleżanki!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Nie jest lekko, ani łatwo, czasy trudne nas zastały, </a:t>
            </a:r>
            <a:b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więc musimy stawić czoła, nosić maski i myć rączki,</a:t>
            </a:r>
            <a:b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800" b="1" dirty="0" smtClean="0">
                <a:solidFill>
                  <a:schemeClr val="accent6">
                    <a:lumMod val="50000"/>
                  </a:schemeClr>
                </a:solidFill>
              </a:rPr>
              <a:t> aby pognać tego gada, co nazywa się wirusem.</a:t>
            </a:r>
            <a:endParaRPr lang="pl-PL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l-PL" sz="2800" dirty="0" smtClean="0">
                <a:solidFill>
                  <a:schemeClr val="accent6">
                    <a:lumMod val="50000"/>
                  </a:schemeClr>
                </a:solidFill>
              </a:rPr>
              <a:t>Artur</a:t>
            </a:r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Loving You - Discover Your True Inner Self! - You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843807" y="1556792"/>
            <a:ext cx="63001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/>
              <a:t>Wszystkiego najlepszego </a:t>
            </a:r>
            <a:br>
              <a:rPr lang="pl-PL" sz="3600" dirty="0" smtClean="0"/>
            </a:br>
            <a:r>
              <a:rPr lang="pl-PL" sz="3600" dirty="0" smtClean="0"/>
              <a:t>z okazji Dnia Dziecka, życzę zdrówka, uważajcie na siebie zwłaszcza w tym czasie.  </a:t>
            </a:r>
          </a:p>
          <a:p>
            <a:pPr algn="ctr"/>
            <a:r>
              <a:rPr lang="pl-PL" sz="3600" dirty="0" err="1" smtClean="0"/>
              <a:t>Ariana</a:t>
            </a:r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YTATY ( morze, marzenia) - zamyslonaa16"/>
          <p:cNvPicPr>
            <a:picLocks noChangeAspect="1" noChangeArrowheads="1"/>
          </p:cNvPicPr>
          <p:nvPr/>
        </p:nvPicPr>
        <p:blipFill>
          <a:blip r:embed="rId2" cstate="print"/>
          <a:srcRect b="279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827584" y="260648"/>
            <a:ext cx="71287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W tym wyjątkowym roku życzę wszystkim dzieciom na całym świecie dużo zdrowia, </a:t>
            </a:r>
            <a:br>
              <a:rPr lang="pl-PL" sz="3600" b="1" dirty="0" smtClean="0"/>
            </a:br>
            <a:r>
              <a:rPr lang="pl-PL" sz="3600" b="1" dirty="0" smtClean="0"/>
              <a:t>szybkiego powrotu do szkoły, bezpiecznych wakacji, </a:t>
            </a:r>
            <a:br>
              <a:rPr lang="pl-PL" sz="3600" b="1" dirty="0" smtClean="0"/>
            </a:br>
            <a:r>
              <a:rPr lang="pl-PL" sz="3600" b="1" dirty="0" smtClean="0"/>
              <a:t>codziennego uśmiechu i spełnienia najskrytszych marzeń.</a:t>
            </a:r>
          </a:p>
          <a:p>
            <a:pPr algn="ctr"/>
            <a:r>
              <a:rPr lang="pl-PL" sz="3600" b="1" dirty="0" smtClean="0"/>
              <a:t>Julek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Kreskówka ładny Dzień Dziecka Wakacje Tło Projektu, Rysunek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321363" y="1700808"/>
            <a:ext cx="691304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  <a:t>Życzę Wam radości,  uśmiechu,  </a:t>
            </a:r>
            <a:b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  <a:t>szczęśliwych i normalnych wakacji, </a:t>
            </a:r>
            <a:b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  <a:t>zabaw na boisku </a:t>
            </a:r>
            <a:b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  <a:t>i szaleństw na rowerach -</a:t>
            </a:r>
          </a:p>
          <a:p>
            <a:pPr algn="ctr"/>
            <a:r>
              <a:rPr lang="pl-PL" sz="3600" b="1" dirty="0" smtClean="0">
                <a:solidFill>
                  <a:schemeClr val="tx2">
                    <a:lumMod val="50000"/>
                  </a:schemeClr>
                </a:solidFill>
              </a:rPr>
              <a:t>Krzysiek </a:t>
            </a:r>
            <a:endParaRPr lang="pl-PL" sz="3600" b="1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ve life or loving life? - IveMovedOn.com"/>
          <p:cNvPicPr>
            <a:picLocks noChangeAspect="1" noChangeArrowheads="1"/>
          </p:cNvPicPr>
          <p:nvPr/>
        </p:nvPicPr>
        <p:blipFill>
          <a:blip r:embed="rId2" cstate="print"/>
          <a:srcRect b="5021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0" y="1484784"/>
            <a:ext cx="647018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Wszystkim DZIECIOM  </a:t>
            </a:r>
            <a:br>
              <a:rPr lang="pl-PL" sz="2800" b="1" dirty="0" smtClean="0"/>
            </a:br>
            <a:r>
              <a:rPr lang="pl-PL" sz="2800" b="1" dirty="0" smtClean="0"/>
              <a:t>z okazji Dnia Dziecka życzę,  </a:t>
            </a:r>
            <a:br>
              <a:rPr lang="pl-PL" sz="2800" b="1" dirty="0" smtClean="0"/>
            </a:br>
            <a:r>
              <a:rPr lang="pl-PL" sz="2800" b="1" dirty="0" smtClean="0"/>
              <a:t>aby dzieciństwo było jak najlepsze</a:t>
            </a:r>
            <a:endParaRPr lang="pl-PL" sz="2800" dirty="0" smtClean="0"/>
          </a:p>
          <a:p>
            <a:pPr algn="ctr"/>
            <a:r>
              <a:rPr lang="pl-PL" sz="2800" b="1" dirty="0" smtClean="0"/>
              <a:t>i oby trwało  jak  najdłużej</a:t>
            </a:r>
            <a:r>
              <a:rPr lang="pl-PL" sz="2800" dirty="0" smtClean="0"/>
              <a:t>…</a:t>
            </a:r>
          </a:p>
          <a:p>
            <a:pPr algn="ctr"/>
            <a:r>
              <a:rPr lang="pl-PL" sz="2800" i="1" dirty="0" smtClean="0"/>
              <a:t>ZDROWIA I WYTRZYMAŁOŚCI </a:t>
            </a:r>
            <a:br>
              <a:rPr lang="pl-PL" sz="2800" i="1" dirty="0" smtClean="0"/>
            </a:br>
            <a:r>
              <a:rPr lang="pl-PL" sz="2800" i="1" dirty="0" smtClean="0"/>
              <a:t>DLA WSZYSTKICH</a:t>
            </a:r>
            <a:r>
              <a:rPr lang="pl-PL" sz="2800" dirty="0" smtClean="0"/>
              <a:t> </a:t>
            </a:r>
          </a:p>
          <a:p>
            <a:pPr algn="ctr"/>
            <a:r>
              <a:rPr lang="pl-PL" sz="2800" dirty="0" smtClean="0"/>
              <a:t>Wiktor 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10000"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295</Words>
  <Application>Microsoft Office PowerPoint</Application>
  <PresentationFormat>Pokaz na ekranie (4:3)</PresentationFormat>
  <Paragraphs>71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Motyw pakietu Office</vt:lpstr>
      <vt:lpstr>Życzenia na Dzień Dziecka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Życzenia na Dzień Dziecka</dc:title>
  <dc:creator>Dyrektor</dc:creator>
  <cp:lastModifiedBy>Dyrektor</cp:lastModifiedBy>
  <cp:revision>14</cp:revision>
  <dcterms:created xsi:type="dcterms:W3CDTF">2020-05-27T16:47:15Z</dcterms:created>
  <dcterms:modified xsi:type="dcterms:W3CDTF">2020-05-27T21:07:51Z</dcterms:modified>
</cp:coreProperties>
</file>