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72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eczorek" initials="KW" lastIdx="1" clrIdx="0">
    <p:extLst>
      <p:ext uri="{19B8F6BF-5375-455C-9EA6-DF929625EA0E}">
        <p15:presenceInfo xmlns:p15="http://schemas.microsoft.com/office/powerpoint/2012/main" userId="Wieczo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793D92-1FE5-476C-90E2-7FDB6B06F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1841C8-95FB-4917-83C8-31E4C3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020E28-35F1-431C-BA22-8E059276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DC3E35-84FF-4205-8504-9C631110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A3F88E-62EC-4FF5-9339-1D76CF26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68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F4DB03-EB28-415B-8F19-790F8238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1DD1036-A483-44ED-BBF6-98F95B4B1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CCE49-3249-494B-987C-F58D30AE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02BCD4-12CE-4545-8E7C-FA5E64A0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3010B4-9F06-4379-9973-F456D973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55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DB749E1-3E04-4B22-BAD5-E75DD7B00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CBFCF85-17B5-4D06-8A0A-8FD015427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E50E98-3F8E-4642-9D89-E1F87AD5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3128A1-0F47-447E-9568-BA6A1F99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090BB0-F1BD-4027-BB51-37346167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0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40FC6B-FE97-4713-AB2B-C5A77E98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C0C040-8820-43E7-BB5E-70322D934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CF4948-7C91-4013-A891-924C0054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BD4D31-1D1F-4A7A-947E-5DBF9C57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C357DE-10B6-492B-8219-99B0B315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624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5CAA4C-08FC-4956-B27D-ACDA0EED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BAEDD2-0097-4A05-85AE-E907BEDB7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CEFA15-EDEC-42D5-9BB2-2FFB02C5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A53A52-2B95-4330-A8FC-A1D7D84C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1E0044-762D-4029-954D-677B9D31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81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BBD135-7AF9-4AB9-BDC8-736DB660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372B3B-CA3E-47B8-B745-76F96C2DE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FABA36E-82A7-4605-AB60-40F1309E0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260A2A-A072-4433-B2A0-26690645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3137FC-86A2-49A8-9715-6303BD5A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405F7F6-131E-49E6-998A-7A4D32FE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58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743F8-5E0F-4DAE-A919-415066A7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2A966E-30DB-4BBA-A23A-B65318CE6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02EAFC-8E6A-4208-B439-1CCF811E8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5A3748-8C6D-4394-BCFA-11BECED8C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66AC5BA-0434-4A27-B2F6-300863B00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450BD20-B566-4121-B67D-9553A006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379EC99-EC1A-4379-9957-A14E33BF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F2CB547-2630-42DB-A959-2206DBFB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40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CDB997-D75B-43C1-AE1B-7251DD90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6E82AA-A075-4F10-9A19-301BC205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4B0DBE8-F047-4D34-BE00-E41B6FDD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E51AF-FF85-46DC-AC08-82BDD23F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42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2E64ACB-E878-4ADC-9058-4B7C28AB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D098FF6-77D0-4FD8-B08D-A5070466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82988D-41AB-4D93-94AA-3571CF59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57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5FB978-3A87-4BE3-B5B4-AD40791E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918AFC-3B0F-4A1A-B4F4-B70E6A01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899685-2FC4-4CFC-A9E1-6DC6B6D87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998BDA-B8F2-40D6-A85A-37DFCC26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F7BD47-53C4-44AA-B37D-F37861D8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A95752-B9FF-4B97-BF35-064E46E6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98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B25738-2B9D-497F-844F-4F6F573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9878E7B-3B15-48D2-84F3-B94D5F9B4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65F377-575E-46C2-80D4-04E3C7E8D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ACF9C6-B2B8-48E7-96EE-20AAC075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688775-22CF-4F3F-B201-85DBC35E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A7852C-A52F-41EF-8511-307F2C90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5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002B28C-0453-4512-86A4-20FF45C2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A5D680-1C4C-47E9-AF1D-0A5CD8758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B078A8-C604-4464-8C8A-EC4D5D7E1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0CC71-DA5E-4521-8A86-4A8CC7901E13}" type="datetimeFigureOut">
              <a:rPr lang="pl-PL" smtClean="0"/>
              <a:t>2020-05-30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BEFC3E-A96B-4E52-9848-E02CA9C75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91609-FB1C-476C-BEA1-876063753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65B66-FCC6-4CF0-BEF5-7744185379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5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6C391AE-ADDE-42EE-8C4A-0B6E2825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1413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5400" i="1" dirty="0">
                <a:solidFill>
                  <a:srgbClr val="C00000"/>
                </a:solidFill>
              </a:rPr>
              <a:t>Łąka i jej mieszkańcy</a:t>
            </a:r>
            <a:br>
              <a:rPr lang="pl-PL" dirty="0"/>
            </a:br>
            <a:br>
              <a:rPr lang="pl-PL" sz="2800" dirty="0"/>
            </a:br>
            <a:r>
              <a:rPr lang="pl-PL" sz="2800" dirty="0"/>
              <a:t>Dorota Wieczorek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5F59063-B7BD-4521-8B29-17F6DAEAB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504032"/>
            <a:ext cx="7300912" cy="3657600"/>
          </a:xfrm>
        </p:spPr>
      </p:pic>
    </p:spTree>
    <p:extLst>
      <p:ext uri="{BB962C8B-B14F-4D97-AF65-F5344CB8AC3E}">
        <p14:creationId xmlns:p14="http://schemas.microsoft.com/office/powerpoint/2010/main" val="228953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05E573-3864-4421-9864-F4A473E71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3455"/>
            <a:ext cx="9144000" cy="858981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Zwierzęta żyjące na łące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51BD31-1BF3-47C7-ABFA-307758980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7C3A2D-6DF0-4700-B405-C19D74BA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1995055"/>
            <a:ext cx="10016836" cy="46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C417E7-E9F1-4963-AD42-D3EBC3FA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Biedronka</a:t>
            </a:r>
            <a:br>
              <a:rPr lang="pl-PL" dirty="0"/>
            </a:br>
            <a:r>
              <a:rPr lang="pl-PL" dirty="0"/>
              <a:t>siedmiokropka i dwukropka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345F71A-5039-4C85-89EF-AAC4F06585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5108"/>
            <a:ext cx="5181600" cy="3732371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4270D4A-EF86-481E-A9B2-DE744617D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99215"/>
            <a:ext cx="5181600" cy="3804158"/>
          </a:xfrm>
        </p:spPr>
      </p:pic>
    </p:spTree>
    <p:extLst>
      <p:ext uri="{BB962C8B-B14F-4D97-AF65-F5344CB8AC3E}">
        <p14:creationId xmlns:p14="http://schemas.microsoft.com/office/powerpoint/2010/main" val="313980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938F8-0203-4E9E-A246-BC56FAE5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Mysz polna  i   bocian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4551BE8-9C07-4380-8F7B-17ABEFCF86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75169DE-2DEE-4F3B-8A65-A8CFB9C82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91" y="2058194"/>
            <a:ext cx="4523509" cy="3886200"/>
          </a:xfrm>
        </p:spPr>
      </p:pic>
    </p:spTree>
    <p:extLst>
      <p:ext uri="{BB962C8B-B14F-4D97-AF65-F5344CB8AC3E}">
        <p14:creationId xmlns:p14="http://schemas.microsoft.com/office/powerpoint/2010/main" val="39800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9245B7-A0FC-4C02-8A70-D32C2B3C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Kret  i żmija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6745AD5-B55E-4DB2-A761-3D45E12D2B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1215"/>
            <a:ext cx="5181600" cy="4103179"/>
          </a:xfr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0EAD9E0-F317-4068-B300-232F412825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1215"/>
            <a:ext cx="5181600" cy="4103179"/>
          </a:xfrm>
        </p:spPr>
      </p:pic>
    </p:spTree>
    <p:extLst>
      <p:ext uri="{BB962C8B-B14F-4D97-AF65-F5344CB8AC3E}">
        <p14:creationId xmlns:p14="http://schemas.microsoft.com/office/powerpoint/2010/main" val="39623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2BCE20-0827-4C8A-9B49-90D7D24C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pl-PL" b="1" u="sng" dirty="0"/>
              <a:t>Na łące żyją różne </a:t>
            </a:r>
            <a:br>
              <a:rPr lang="pl-PL" dirty="0"/>
            </a:br>
            <a:r>
              <a:rPr lang="pl-PL" b="1" u="sng" dirty="0"/>
              <a:t>owady</a:t>
            </a:r>
            <a:r>
              <a:rPr lang="pl-PL" dirty="0"/>
              <a:t>: osy, muchy, komary, trzmiele. szerszenie, bąki, świerszcze (pasikoniki)</a:t>
            </a:r>
            <a:br>
              <a:rPr lang="pl-PL" dirty="0"/>
            </a:br>
            <a:r>
              <a:rPr lang="pl-PL" b="1" u="sng" dirty="0"/>
              <a:t>motyle:  </a:t>
            </a:r>
            <a:r>
              <a:rPr lang="pl-PL" dirty="0"/>
              <a:t>cytrynek, paź królowej</a:t>
            </a:r>
            <a:br>
              <a:rPr lang="pl-PL" dirty="0"/>
            </a:br>
            <a:br>
              <a:rPr lang="pl-PL" dirty="0"/>
            </a:br>
            <a:r>
              <a:rPr lang="pl-PL" b="1" u="sng" dirty="0"/>
              <a:t>ptaki: </a:t>
            </a:r>
            <a:r>
              <a:rPr lang="pl-PL" dirty="0"/>
              <a:t>skowronki, czajka, bocian, wróbel, szpaki, żurawie</a:t>
            </a:r>
            <a:br>
              <a:rPr lang="pl-PL" dirty="0"/>
            </a:br>
            <a:br>
              <a:rPr lang="pl-PL" dirty="0"/>
            </a:br>
            <a:r>
              <a:rPr lang="pl-PL" b="1" dirty="0"/>
              <a:t>żaby, zające, ślimaki, pająki</a:t>
            </a:r>
          </a:p>
        </p:txBody>
      </p:sp>
    </p:spTree>
    <p:extLst>
      <p:ext uri="{BB962C8B-B14F-4D97-AF65-F5344CB8AC3E}">
        <p14:creationId xmlns:p14="http://schemas.microsoft.com/office/powerpoint/2010/main" val="212059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1BAFB63-668D-44B9-BF78-4B24B025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9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0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3CD93-59FF-4940-B621-F2A670DA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Jaskier polny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F967716-9F8A-4F9D-84E5-C33E1DA166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531F4D3-3DA6-46BE-8F3B-A8DFE3663F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64" y="1825625"/>
            <a:ext cx="4554671" cy="4351338"/>
          </a:xfrm>
        </p:spPr>
      </p:pic>
    </p:spTree>
    <p:extLst>
      <p:ext uri="{BB962C8B-B14F-4D97-AF65-F5344CB8AC3E}">
        <p14:creationId xmlns:p14="http://schemas.microsoft.com/office/powerpoint/2010/main" val="238536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1C175-103B-4E3A-BE56-EACAB955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Koniczyna czerwona i biała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3DF285A-B1FB-4BCA-800E-9443FB0C37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6793"/>
            <a:ext cx="5181600" cy="3449002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0F7C5B6-AD15-43C2-AAA0-79C464B202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6672"/>
            <a:ext cx="5181600" cy="3449244"/>
          </a:xfrm>
        </p:spPr>
      </p:pic>
    </p:spTree>
    <p:extLst>
      <p:ext uri="{BB962C8B-B14F-4D97-AF65-F5344CB8AC3E}">
        <p14:creationId xmlns:p14="http://schemas.microsoft.com/office/powerpoint/2010/main" val="387131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9A8B42-81B5-4563-9779-94EF6DA2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Stokrotka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5974DFE-30CA-488E-BF97-3D83922F8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94" y="1825625"/>
            <a:ext cx="7196011" cy="4351338"/>
          </a:xfrm>
        </p:spPr>
      </p:pic>
    </p:spTree>
    <p:extLst>
      <p:ext uri="{BB962C8B-B14F-4D97-AF65-F5344CB8AC3E}">
        <p14:creationId xmlns:p14="http://schemas.microsoft.com/office/powerpoint/2010/main" val="365554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7B36A-C5A9-46F7-A281-527D10A2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Chabry i maki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0ED86D2-98E2-4210-9339-2BA97C45C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65547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A0DA7-66AF-43DD-A6DD-D4603164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6"/>
                </a:solidFill>
              </a:rPr>
              <a:t>Mniszek lekarski (mlecz)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AE9BBE0-539B-4D99-A2A4-877C04D3CE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25625"/>
            <a:ext cx="5080000" cy="4351338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BFC3378-D145-47E3-9D31-17A0DAE11E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825625"/>
            <a:ext cx="5080000" cy="4351338"/>
          </a:xfrm>
        </p:spPr>
      </p:pic>
    </p:spTree>
    <p:extLst>
      <p:ext uri="{BB962C8B-B14F-4D97-AF65-F5344CB8AC3E}">
        <p14:creationId xmlns:p14="http://schemas.microsoft.com/office/powerpoint/2010/main" val="309292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5C6B1D-E4F8-4634-B38D-0B7521CB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Trawy</a:t>
            </a:r>
            <a:br>
              <a:rPr lang="pl-PL" dirty="0"/>
            </a:br>
            <a:r>
              <a:rPr lang="pl-PL" sz="3200" dirty="0"/>
              <a:t>tymotka łąkowa    i wiechlina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AE10DD0-2FF6-4B76-AF93-2108D5EFA9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4634345" cy="3886200"/>
          </a:xfr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9B679DA0-C62C-4172-9333-A2E898DAF9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4" y="2058194"/>
            <a:ext cx="4634345" cy="3886200"/>
          </a:xfrm>
        </p:spPr>
      </p:pic>
    </p:spTree>
    <p:extLst>
      <p:ext uri="{BB962C8B-B14F-4D97-AF65-F5344CB8AC3E}">
        <p14:creationId xmlns:p14="http://schemas.microsoft.com/office/powerpoint/2010/main" val="21040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AE500-D7C6-4809-A8A9-F5405F34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Kostrzewa i życica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B89F895-07A1-4A1D-B9C6-BA2BBD0097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1825625"/>
            <a:ext cx="4447309" cy="4159539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41B40EC-8A25-4240-AC8D-7E44180F78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6004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E098D2-9353-4B5C-89C2-AEDF47C4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380"/>
            <a:ext cx="10515600" cy="410989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Łąka</a:t>
            </a:r>
            <a:br>
              <a:rPr lang="pl-PL" dirty="0"/>
            </a:br>
            <a:r>
              <a:rPr lang="pl-PL" sz="2700" dirty="0">
                <a:solidFill>
                  <a:schemeClr val="accent6">
                    <a:lumMod val="50000"/>
                  </a:schemeClr>
                </a:solidFill>
              </a:rPr>
              <a:t>to miejsce pełne życia, zapachów, kolorów i dźwięków. Daje możliwość obcowania z naturą, nawet w środku miasta. Wzbogaca miasto w kolory. Daje pożywienie i schronienie dla pożytecznych owadów - pszczół, motyli, trzmieli, </a:t>
            </a:r>
            <a:br>
              <a:rPr lang="pl-PL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700" dirty="0">
                <a:solidFill>
                  <a:schemeClr val="accent6">
                    <a:lumMod val="50000"/>
                  </a:schemeClr>
                </a:solidFill>
              </a:rPr>
              <a:t>które zapylają rośliny a także ptaków i małych ssaków.</a:t>
            </a:r>
            <a:br>
              <a:rPr lang="pl-PL" sz="27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700" dirty="0">
                <a:solidFill>
                  <a:schemeClr val="accent6">
                    <a:lumMod val="50000"/>
                  </a:schemeClr>
                </a:solidFill>
              </a:rPr>
              <a:t>Głębokie korzenie wielu gatunków dzikich kwiatów sprawiają, że są wyjątkowo wytrzymałe i odporne na suszę. Wysokie rośliny osłaniają ziemię przed słońcem, dlatego w wielu miastach zakłada się łąki kwietne lub przynajmniej przestaje kosić trawniki,  by przeciwdziałać suszy. Łąka kwietna nie wymaga dodatkowego nawadniania i prezentuje się dobrze nawet w czasie suszy.</a:t>
            </a:r>
            <a:br>
              <a:rPr lang="pl-PL" sz="27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pl-PL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202413-FA80-494C-B24F-A134845AA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4197927"/>
            <a:ext cx="7578436" cy="2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315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222</Words>
  <Application>Microsoft Office PowerPoint</Application>
  <PresentationFormat>Panoramiczny</PresentationFormat>
  <Paragraphs>14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      Łąka i jej mieszkańcy  Dorota Wieczorek</vt:lpstr>
      <vt:lpstr>Jaskier polny</vt:lpstr>
      <vt:lpstr>Koniczyna czerwona i biała</vt:lpstr>
      <vt:lpstr>Stokrotka </vt:lpstr>
      <vt:lpstr>Chabry i maki</vt:lpstr>
      <vt:lpstr>Mniszek lekarski (mlecz)</vt:lpstr>
      <vt:lpstr>Trawy tymotka łąkowa    i wiechlina </vt:lpstr>
      <vt:lpstr>Kostrzewa i życica</vt:lpstr>
      <vt:lpstr>Łąka to miejsce pełne życia, zapachów, kolorów i dźwięków. Daje możliwość obcowania z naturą, nawet w środku miasta. Wzbogaca miasto w kolory. Daje pożywienie i schronienie dla pożytecznych owadów - pszczół, motyli, trzmieli,  które zapylają rośliny a także ptaków i małych ssaków. Głębokie korzenie wielu gatunków dzikich kwiatów sprawiają, że są wyjątkowo wytrzymałe i odporne na suszę. Wysokie rośliny osłaniają ziemię przed słońcem, dlatego w wielu miastach zakłada się łąki kwietne lub przynajmniej przestaje kosić trawniki,  by przeciwdziałać suszy. Łąka kwietna nie wymaga dodatkowego nawadniania i prezentuje się dobrze nawet w czasie suszy.  </vt:lpstr>
      <vt:lpstr>Zwierzęta żyjące na łące</vt:lpstr>
      <vt:lpstr>Biedronka siedmiokropka i dwukropka</vt:lpstr>
      <vt:lpstr>Mysz polna  i   bocian</vt:lpstr>
      <vt:lpstr>Kret  i żmija </vt:lpstr>
      <vt:lpstr>Na łące żyją różne  owady: osy, muchy, komary, trzmiele. szerszenie, bąki, świerszcze (pasikoniki) motyle:  cytrynek, paź królowej  ptaki: skowronki, czajka, bocian, wróbel, szpaki, żurawie  żaby, zające, ślimaki, pająki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Mieszkańcy łąki</dc:title>
  <dc:creator>Wieczorek</dc:creator>
  <cp:lastModifiedBy>Wieczorek</cp:lastModifiedBy>
  <cp:revision>11</cp:revision>
  <dcterms:created xsi:type="dcterms:W3CDTF">2020-05-29T19:24:50Z</dcterms:created>
  <dcterms:modified xsi:type="dcterms:W3CDTF">2020-05-30T20:59:12Z</dcterms:modified>
</cp:coreProperties>
</file>