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F798E-CBF3-4EBB-90E6-9BDFE9CC0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62EA76-50BA-479E-BFBB-7C507ACE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1778BE-10D7-45E8-8E52-DD28CDA2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243F82-3A2C-4847-93A4-1F262F35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5C607B-91E3-4A79-8BF9-93940253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30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6F9D91-F08B-447D-B149-C00FC1B4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592866-D765-4974-A640-96A6C8255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3EBC06-16F3-485A-B37E-9983EB3E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B8C512-4680-4103-9984-26F0DC23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CFA473-920E-41E8-AACD-A632F5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78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EE5C65B-FF64-4BFB-B556-9509301CD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0DD33C0-23A1-45F6-B698-E90FADE1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015146-0DA7-4078-810B-E87122B1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1D940B-17C1-4E74-B2BD-2254B912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0C7687-5FE2-40BA-913B-559DE3ED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39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CD472-DFE1-4E9C-8673-2E49959C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6D3FE0-FD2A-4411-8D0C-BB772142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F1E302-5859-414C-8E49-8B9AD2CE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1B168B-C1C6-4644-ACFB-A75DB81F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DE776-6FB0-4E2C-AE7B-5FDF8227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51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72E34-260F-440C-B488-64F88A7F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3A58A6-67AE-4C41-A0E8-944CEB403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50405A-E6B3-4419-BB72-353D45F6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1F9B4-8D92-4D2C-AE75-25028843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054015-2862-472A-BFA9-87AB7C25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25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B7D408-FE02-47D7-AEF3-BFF3B2DE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A59CEC-9B90-4BBD-8D4B-AA06FBA77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42EA9C-BEA2-4D62-A437-9FF238A7B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439B85-7B95-4CB4-80A3-DA84464E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B659FD-E4C1-481D-A38E-173FBB65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0FE8E5-9C18-4323-B602-F40533A4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89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79775-A54B-4609-8AAD-4E920FB9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C472F3-826D-4454-A1AF-12827DCCB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504D66-8C60-4321-B6D6-4A805DDC8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356465B-292F-4C6A-90B9-4E616DECA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03045EC-2B5F-4B48-B22F-A0A3960F3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6F1ECCA-B206-4E2D-A481-AB6A66FC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09F1D96-0FFC-4245-8F9C-BD9FC7D6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DB63382-5B2F-411C-94F2-1C2DA2D5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91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A5B5CF-E52A-461E-8BF0-776BED18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2B2631-2EAA-455D-9175-33328544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6EB5E80-C4EF-4A77-B604-1D71AF75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1BE02F-BAC4-4D05-9433-E2FB54FB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9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58B578C-F902-4BC7-8F38-D2D0A8BD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D5CCBB4-B5C5-4809-9BC7-1363119D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06E2A3-33FB-40C6-8235-6D187D1B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27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0E304-5DBF-47C6-B708-5AC33B25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2756BD-D16B-4B43-90C1-46B0708B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01EE2C-7ED9-437F-ABF4-61F830908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52F025-3EE1-4BBC-A00F-7663E539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CE04AB-AB58-44C4-9456-2E03AE27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FF717A-38F9-4B1B-BF7B-28E264E4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19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58C35-AC6D-4321-98A4-5059DC77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A9CBF4D-4645-49B5-B866-6D14F6ADF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FDB2A2-55E7-4DBC-8550-E808B04E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A25733-51CD-418F-B29C-6F9D1B7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FE4C79-2319-4EC1-9116-5D0A9798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161D30-71AA-48FD-9823-A74D7735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5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D0F7CCD-9AFE-4996-9B87-337E761A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E92550-4DA6-4754-8ED7-64BB460E5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D93303-70E9-4C44-9B26-DCD135233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5634-EF15-4DE5-9940-492CCF0F7CC0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85614F-921E-4779-87D3-6FC1D5246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AF4701-9D76-45C3-955C-C4DA031F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D55D-ED21-40B3-878D-8882224451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4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FEC2DD-8DDF-4961-B2F2-33ABE2846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4509"/>
            <a:ext cx="9144000" cy="1357746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sz="3100" dirty="0"/>
            </a:br>
            <a:r>
              <a:rPr lang="pl-PL" sz="3100" dirty="0"/>
              <a:t>Dorota Wieczorek</a:t>
            </a:r>
            <a:br>
              <a:rPr lang="pl-PL" dirty="0"/>
            </a:br>
            <a:br>
              <a:rPr lang="pl-PL" dirty="0"/>
            </a:br>
            <a:r>
              <a:rPr lang="pl-PL" sz="8000" dirty="0"/>
              <a:t>Sianokosy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104575D-EB68-4C18-86E8-54CF7DA37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0583"/>
            <a:ext cx="9144000" cy="3685308"/>
          </a:xfrm>
        </p:spPr>
        <p:txBody>
          <a:bodyPr/>
          <a:lstStyle/>
          <a:p>
            <a:r>
              <a:rPr lang="pl-PL" dirty="0"/>
              <a:t>dawniej i dziś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2F13F0F-E81C-4DB7-967E-43C2E4B2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3131127"/>
            <a:ext cx="5201920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7305C0-E611-4D48-A256-93358E03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Rośnie łąka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A64242F-8D74-47F1-A76D-062A81DAC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2367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3CE03E-9BBE-4D74-8C94-776B5802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Potem rolnik musi ją skosić</a:t>
            </a:r>
            <a:br>
              <a:rPr lang="pl-PL" sz="1800" dirty="0"/>
            </a:br>
            <a:r>
              <a:rPr lang="pl-PL" sz="1800" dirty="0"/>
              <a:t>                             </a:t>
            </a:r>
            <a:r>
              <a:rPr lang="pl-PL" sz="2400" dirty="0"/>
              <a:t>dawniej – kosą                                                        dziś - kosiarką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EBACD20-E5D0-4C26-B211-95F2BF1C03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8073"/>
            <a:ext cx="5181600" cy="4211781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C583003-D1BA-41C1-A3B7-314EC041EE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98073"/>
            <a:ext cx="5181598" cy="4211781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0907295-9966-4629-932B-E0DDDF446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955">
            <a:off x="4831958" y="4613870"/>
            <a:ext cx="1052945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8F0166-5D6B-49FC-81C4-396627A0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Skoszona trawa – siano - musi wyschnąć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C1FC615-B668-4106-9E82-0953B69CA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1565564"/>
            <a:ext cx="4461164" cy="4611399"/>
          </a:xfrm>
        </p:spPr>
      </p:pic>
    </p:spTree>
    <p:extLst>
      <p:ext uri="{BB962C8B-B14F-4D97-AF65-F5344CB8AC3E}">
        <p14:creationId xmlns:p14="http://schemas.microsoft.com/office/powerpoint/2010/main" val="178512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B7DAB-04ED-4838-9471-1CA31231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By siano lepiej schło, trzeba je przewracać.</a:t>
            </a:r>
            <a:br>
              <a:rPr lang="pl-PL" sz="2400" dirty="0"/>
            </a:br>
            <a:r>
              <a:rPr lang="pl-PL" sz="2400" dirty="0"/>
              <a:t>                   dawniej – grabiami                                                dziś - maszyną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96E051C-70B3-4718-A946-F8FBADFDBE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25781"/>
            <a:ext cx="4869873" cy="4251181"/>
          </a:xfr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477CBD7-4FE4-4BAF-90F6-5AE7258F1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5780"/>
            <a:ext cx="5181600" cy="4251181"/>
          </a:xfrm>
        </p:spPr>
      </p:pic>
    </p:spTree>
    <p:extLst>
      <p:ext uri="{BB962C8B-B14F-4D97-AF65-F5344CB8AC3E}">
        <p14:creationId xmlns:p14="http://schemas.microsoft.com/office/powerpoint/2010/main" val="327230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B9D33-4383-4CAB-B9F8-1BB98CC0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  Zbieranie i układanie </a:t>
            </a:r>
            <a:br>
              <a:rPr lang="pl-PL" dirty="0"/>
            </a:br>
            <a:r>
              <a:rPr lang="pl-PL" dirty="0"/>
              <a:t>       </a:t>
            </a:r>
            <a:r>
              <a:rPr lang="pl-PL" sz="2400" dirty="0"/>
              <a:t>dawniej w stogi - ręcznie                                  dzisiaj w bele - maszyną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20DA873-0133-4B06-B5DF-5CA872662E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A51804A4-3EF0-4CBA-B4CF-399589F7E5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2058194"/>
            <a:ext cx="5022273" cy="3886200"/>
          </a:xfrm>
        </p:spPr>
      </p:pic>
    </p:spTree>
    <p:extLst>
      <p:ext uri="{BB962C8B-B14F-4D97-AF65-F5344CB8AC3E}">
        <p14:creationId xmlns:p14="http://schemas.microsoft.com/office/powerpoint/2010/main" val="304844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8BE4C-0566-4B40-AAA0-320DC9B4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 tu już pierwszy gość na obiedzie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059919F0-F151-4EB3-A01D-E41091988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25" y="1825625"/>
            <a:ext cx="2447149" cy="4351338"/>
          </a:xfr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23F9EFDC-E5B2-4168-92CD-00EB77282B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25" y="1825625"/>
            <a:ext cx="2447149" cy="4351338"/>
          </a:xfrm>
        </p:spPr>
      </p:pic>
    </p:spTree>
    <p:extLst>
      <p:ext uri="{BB962C8B-B14F-4D97-AF65-F5344CB8AC3E}">
        <p14:creationId xmlns:p14="http://schemas.microsoft.com/office/powerpoint/2010/main" val="313356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7E8DD3-D22B-4791-9421-FCFF80A4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Zwożenie z pola do gospodarstwa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8C495F0-EF61-4855-B8E4-D2AF9E5BFC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981200"/>
            <a:ext cx="5430982" cy="4114800"/>
          </a:xfr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925CEC9-2D01-4CD2-B43D-E3362035D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1981200"/>
            <a:ext cx="4994564" cy="4114800"/>
          </a:xfrm>
        </p:spPr>
      </p:pic>
    </p:spTree>
    <p:extLst>
      <p:ext uri="{BB962C8B-B14F-4D97-AF65-F5344CB8AC3E}">
        <p14:creationId xmlns:p14="http://schemas.microsoft.com/office/powerpoint/2010/main" val="186991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234CB-B45C-40D4-8191-EA431D3A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Siano wykorzystywane jest przede wszystkim jako pasza (jedzenie) dla zwierząt np. koni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44C095E-ABED-4197-8E02-3BBBAB52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08909"/>
            <a:ext cx="6345382" cy="3990109"/>
          </a:xfrm>
        </p:spPr>
      </p:pic>
    </p:spTree>
    <p:extLst>
      <p:ext uri="{BB962C8B-B14F-4D97-AF65-F5344CB8AC3E}">
        <p14:creationId xmlns:p14="http://schemas.microsoft.com/office/powerpoint/2010/main" val="2549217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101</Words>
  <Application>Microsoft Office PowerPoint</Application>
  <PresentationFormat>Panoramiczny</PresentationFormat>
  <Paragraphs>10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          Dorota Wieczorek  Sianokosy</vt:lpstr>
      <vt:lpstr>Rośnie łąka</vt:lpstr>
      <vt:lpstr>               Potem rolnik musi ją skosić                              dawniej – kosą                                                        dziś - kosiarką</vt:lpstr>
      <vt:lpstr>Skoszona trawa – siano - musi wyschnąć</vt:lpstr>
      <vt:lpstr>By siano lepiej schło, trzeba je przewracać.                    dawniej – grabiami                                                dziś - maszyną</vt:lpstr>
      <vt:lpstr>                      Zbieranie i układanie         dawniej w stogi - ręcznie                                  dzisiaj w bele - maszyną</vt:lpstr>
      <vt:lpstr>A tu już pierwszy gość na obiedzie</vt:lpstr>
      <vt:lpstr>Zwożenie z pola do gospodarstwa</vt:lpstr>
      <vt:lpstr>Siano wykorzystywane jest przede wszystkim jako pasza (jedzenie) dla zwierząt np. koni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Sianokosy</dc:title>
  <dc:creator>Wieczorek</dc:creator>
  <cp:lastModifiedBy>Wieczorek</cp:lastModifiedBy>
  <cp:revision>7</cp:revision>
  <dcterms:created xsi:type="dcterms:W3CDTF">2020-06-03T12:07:06Z</dcterms:created>
  <dcterms:modified xsi:type="dcterms:W3CDTF">2020-06-03T13:26:20Z</dcterms:modified>
</cp:coreProperties>
</file>