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76" r:id="rId4"/>
    <p:sldId id="290" r:id="rId5"/>
    <p:sldId id="260" r:id="rId6"/>
    <p:sldId id="280" r:id="rId7"/>
    <p:sldId id="286" r:id="rId8"/>
    <p:sldId id="278" r:id="rId9"/>
    <p:sldId id="279" r:id="rId10"/>
    <p:sldId id="270" r:id="rId11"/>
    <p:sldId id="282" r:id="rId12"/>
    <p:sldId id="284" r:id="rId13"/>
    <p:sldId id="285" r:id="rId14"/>
    <p:sldId id="288" r:id="rId15"/>
    <p:sldId id="293" r:id="rId16"/>
    <p:sldId id="294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C63963-D9CF-4109-9F41-F82D42F6D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0124475-DFE6-4B04-809C-192E3DC3F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CB8EF2-3DE2-4E33-AF7F-46AA0BAB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636FDD-732B-4C30-A1EE-F18918F9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4FF3DE-8752-4ECD-8363-243C0AB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41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C4837A-1D52-4CF4-B16B-218A509F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863D31-FDB1-4AAE-8E72-B6D6974A3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018682-447E-4422-88E8-FC344A73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710EE2-484E-4608-BC94-F838A8CC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4FE89B-28F0-482E-A7FA-E41C893E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53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5982E5F-A5C4-463C-BCE0-16B679CDD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F6CEDF1-E99E-4A26-A57A-DEB5DFC10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443E27-EC6B-4C0E-9DEE-5790F89A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2439C9-37F0-4FE2-A759-595881BA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063B47-40B7-4534-8796-62D6003A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18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F90954-9DCE-405E-9A1F-72DD1DC2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0B7C75-C004-41C8-A949-A5E5959CB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8E16AF-0D62-4207-B054-B87BAA48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D9CDFD-69CD-4C01-B1E1-DE92C608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0955DB-7624-495F-A94F-CE1ACBF0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79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F704D4-4282-4980-B459-5886FAD9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9709DF7-B28F-4469-B6E4-105FC1FC3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8AB3AB-DB77-402D-A8D3-E1F0465C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E9D96B-7D62-4DF0-8C9E-540C15EA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7BEF60-161A-45AA-856E-423FE85B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18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77C615-8ABB-4D39-BF43-140C1C35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F1B194-310E-4613-B0F5-70F2C6600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DADE1F-7F44-4574-8958-802B74475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ACC103D-C80D-410E-822A-72C7D338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01F5269-D097-4CF1-83AD-E09B51E9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80547C-376C-4380-943F-3D451C54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039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6B5462-3FA1-4897-8AC4-50080901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1E287A-D208-4F57-BFC0-468C2DBCD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F81BBE7-9422-43AE-8E3D-8F6C9C545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2B420D5-AD1F-45FE-8170-9490659F8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F9724DD-0672-4411-9E2B-493EBE55F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4DFFAD2-B7CC-47A4-9482-F50D6DBA1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2C01E2D-8DAE-4A88-929E-B9F2B009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08CAC0F-E108-439A-8984-B4A5401C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98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6B56F6-B7B5-4F37-A12C-B680AE6D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CD3914D-CC6C-4477-85EB-40D3908B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6AA485-CD50-4273-964E-E34FCD5F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A157EE-FE90-41C3-8127-1B05DDDE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1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5AA58B0-9CBC-452A-AD3A-C32C0E5E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138A16E-C694-443C-AD79-39514FC7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B35251-7964-4457-8D59-1F7FE4EA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93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57998C-13CF-4301-B5B8-59ECEBF5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96DC30-8D1E-411B-A26B-86396F66E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A487BA-FBDB-4D07-A5EC-FB6A07EF2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83814B6-FC4A-4C1E-9F4B-7B93AA3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A0444A0-C405-4CC1-A188-D2A186E23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85DBCA-F5AF-47CA-AB12-F94ABB28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56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38E107-E214-4323-924C-2BD7DEDC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F4BEAAB-EF40-4830-8B72-4C2C016F6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E70A33-7446-436A-82AE-16CC3CBBF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5198A90-CF52-41D5-A111-11B37209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883A780-35E5-4ACE-8B38-FC49DAD2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5F5292-ED76-4C24-BBD6-7FE71C9B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99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3A01C9-D58C-4F54-BC3A-7205F5F4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0E24AE-6A93-4CE7-AB8E-7B9D83F8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DABDA0-A23D-4DDC-B312-8FDB8B999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9D0C5-5584-4A8F-B11A-F4BFCC7279EB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BD3A25-2639-4330-9EB5-279E99603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9C6AF5-B03B-483C-9F4B-081364D21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AF08A-9EEB-4900-AC64-D8E382C124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2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F3ACE2-C9E8-4144-B088-61B177EF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32" y="1741337"/>
            <a:ext cx="6739136" cy="23879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l-PL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Mity w wersji komiksowej</a:t>
            </a:r>
            <a:br>
              <a:rPr lang="pl-PL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pl-PL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autorstwa uczniów klas 5f i 5g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837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79530-CA54-4008-A6C8-29BAF19C3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pl-PL"/>
              <a:t>Mit o Syzyfie</a:t>
            </a:r>
            <a:endParaRPr lang="pl-PL" dirty="0"/>
          </a:p>
        </p:txBody>
      </p:sp>
      <p:pic>
        <p:nvPicPr>
          <p:cNvPr id="5" name="Symbol zastępczy zawartości 4" descr="Obraz zawierający zegar&#10;&#10;Opis wygenerowany automatycznie">
            <a:extLst>
              <a:ext uri="{FF2B5EF4-FFF2-40B4-BE49-F238E27FC236}">
                <a16:creationId xmlns:a16="http://schemas.microsoft.com/office/drawing/2014/main" id="{B5509477-6ED2-4101-A47A-9BD451554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019300"/>
            <a:ext cx="11858625" cy="3819525"/>
          </a:xfrm>
        </p:spPr>
      </p:pic>
    </p:spTree>
    <p:extLst>
      <p:ext uri="{BB962C8B-B14F-4D97-AF65-F5344CB8AC3E}">
        <p14:creationId xmlns:p14="http://schemas.microsoft.com/office/powerpoint/2010/main" val="1687624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6" descr="Obraz zawierający tekst, lodówka&#10;&#10;Opis wygenerowany automatycznie">
            <a:extLst>
              <a:ext uri="{FF2B5EF4-FFF2-40B4-BE49-F238E27FC236}">
                <a16:creationId xmlns:a16="http://schemas.microsoft.com/office/drawing/2014/main" id="{4C3F9B24-6A93-4E6D-BE10-D9B04909E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b="21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4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C4C2DBAC-B3FF-41A8-8F74-F1EE5737A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189278-41A2-4852-B57B-8BEF1E8C69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1" r="1" b="464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7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48189DA-16FB-4590-BA8E-F030F989C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5799B0C-F4A1-4AF7-AAEB-F2C93CB3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Prace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wykonane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zostały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uczniów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klas</a:t>
            </a:r>
            <a:r>
              <a:rPr lang="pl-PL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5f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5g </a:t>
            </a:r>
            <a:br>
              <a:rPr lang="pl-PL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ramach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zajęć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z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języka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polskiego</a:t>
            </a:r>
            <a:b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86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955E50B-3838-4186-A8A6-4753CAAF5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Koniec!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156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3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8E6A9F9-D44B-4327-BFFA-48F09E7B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Puszka Pandory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pokryte, zdjęcie, wiele&#10;&#10;Opis wygenerowany automatycznie">
            <a:extLst>
              <a:ext uri="{FF2B5EF4-FFF2-40B4-BE49-F238E27FC236}">
                <a16:creationId xmlns:a16="http://schemas.microsoft.com/office/drawing/2014/main" id="{913B26B5-8833-4E38-9944-2E286E9A9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781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id="{BA1AE46E-408B-4137-8ADF-2F4F81FDF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6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0069A6D-8CEB-4B14-9324-07D794BFF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3350"/>
            <a:ext cx="12192000" cy="79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4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A4DB574-E816-48FA-A5A2-3F0AAA80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>
            <a:normAutofit/>
          </a:bodyPr>
          <a:lstStyle/>
          <a:p>
            <a:pPr algn="r"/>
            <a:r>
              <a:rPr lang="pl-PL" sz="4000" dirty="0"/>
              <a:t> </a:t>
            </a:r>
          </a:p>
        </p:txBody>
      </p:sp>
      <p:pic>
        <p:nvPicPr>
          <p:cNvPr id="6" name="Symbol zastępczy zawartości 4" descr="Obraz zawierający tekst, zdjęcie&#10;&#10;Opis wygenerowany automatycznie">
            <a:extLst>
              <a:ext uri="{FF2B5EF4-FFF2-40B4-BE49-F238E27FC236}">
                <a16:creationId xmlns:a16="http://schemas.microsoft.com/office/drawing/2014/main" id="{32DB72E5-80FA-4014-9A5F-F1E87CC6A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3" b="19510"/>
          <a:stretch/>
        </p:blipFill>
        <p:spPr>
          <a:xfrm>
            <a:off x="20" y="320039"/>
            <a:ext cx="12191980" cy="4913831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16D0BC-01D6-4495-839B-2CF6662C1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06" y="5138300"/>
            <a:ext cx="5173613" cy="13996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4000" dirty="0"/>
              <a:t>Historia Heraklesa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8764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Obraz zawierający tekst, mapa&#10;&#10;Opis wygenerowany automatycznie">
            <a:extLst>
              <a:ext uri="{FF2B5EF4-FFF2-40B4-BE49-F238E27FC236}">
                <a16:creationId xmlns:a16="http://schemas.microsoft.com/office/drawing/2014/main" id="{E5D3485B-2A0E-4A2A-A36D-FAE7E97D3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9025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7F9EEF-3C2C-461F-9487-A5F55704B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338" y="-695326"/>
            <a:ext cx="13063538" cy="75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6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6DBFDE5F-83B5-42A8-A478-1A9175B91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4" r="-1" b="178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Obraz zawierający tekst, zdjęcie, siedzi, lodówka&#10;&#10;Opis wygenerowany automatycznie">
            <a:extLst>
              <a:ext uri="{FF2B5EF4-FFF2-40B4-BE49-F238E27FC236}">
                <a16:creationId xmlns:a16="http://schemas.microsoft.com/office/drawing/2014/main" id="{68A0918F-8DBF-437B-83F5-951BCB0F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857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</Words>
  <Application>Microsoft Office PowerPoint</Application>
  <PresentationFormat>Panoramiczny</PresentationFormat>
  <Paragraphs>7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Mity w wersji komiksowej autorstwa uczniów klas 5f i 5g</vt:lpstr>
      <vt:lpstr>Puszka Pandory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Mit o Syzyfie</vt:lpstr>
      <vt:lpstr>Prezentacja programu PowerPoint</vt:lpstr>
      <vt:lpstr>Prezentacja programu PowerPoint</vt:lpstr>
      <vt:lpstr>Prezentacja programu PowerPoint</vt:lpstr>
      <vt:lpstr>Prezentacja programu PowerPoint</vt:lpstr>
      <vt:lpstr>Prace wykonane zostały  przez uczniów klasy 5f i 5g  ramach zajęć  z języka polskiego  </vt:lpstr>
      <vt:lpstr>Koniec!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Mity w wersji komiksowej autorstwa uczniów klas 5f i 5g</dc:title>
  <dc:creator>Ela Akonom</dc:creator>
  <cp:lastModifiedBy>Ela Akonom</cp:lastModifiedBy>
  <cp:revision>3</cp:revision>
  <dcterms:created xsi:type="dcterms:W3CDTF">2020-04-28T11:13:12Z</dcterms:created>
  <dcterms:modified xsi:type="dcterms:W3CDTF">2020-04-28T11:30:59Z</dcterms:modified>
</cp:coreProperties>
</file>