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76" r:id="rId10"/>
    <p:sldId id="266" r:id="rId11"/>
    <p:sldId id="275" r:id="rId12"/>
    <p:sldId id="267" r:id="rId13"/>
    <p:sldId id="268" r:id="rId14"/>
    <p:sldId id="269" r:id="rId15"/>
    <p:sldId id="277" r:id="rId16"/>
    <p:sldId id="278" r:id="rId17"/>
    <p:sldId id="270" r:id="rId18"/>
    <p:sldId id="271" r:id="rId19"/>
    <p:sldId id="272" r:id="rId20"/>
    <p:sldId id="280" r:id="rId21"/>
    <p:sldId id="273" r:id="rId22"/>
    <p:sldId id="279" r:id="rId23"/>
    <p:sldId id="274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660"/>
  </p:normalViewPr>
  <p:slideViewPr>
    <p:cSldViewPr>
      <p:cViewPr varScale="1">
        <p:scale>
          <a:sx n="89" d="100"/>
          <a:sy n="89" d="100"/>
        </p:scale>
        <p:origin x="84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3236D468-F928-4C8F-AF9B-115BC8FD6E33}" type="datetimeFigureOut">
              <a:rPr lang="pl-PL" smtClean="0"/>
              <a:pPr/>
              <a:t>05.05.2020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4EE2A993-1E42-4D2F-ABF2-B6C99C2AC34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pl-PL" dirty="0" smtClean="0"/>
              <a:t>Do szkoły nie chodzimy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pl-PL" sz="6000" b="1" dirty="0"/>
              <a:t>a</a:t>
            </a:r>
            <a:r>
              <a:rPr lang="pl-PL" sz="6000" b="1" smtClean="0"/>
              <a:t>le</a:t>
            </a:r>
            <a:endParaRPr lang="pl-PL" sz="6000" b="1" dirty="0" smtClean="0"/>
          </a:p>
          <a:p>
            <a:pPr algn="ctr"/>
            <a:r>
              <a:rPr lang="pl-PL" sz="6000" b="1" dirty="0" smtClean="0"/>
              <a:t> MATMY </a:t>
            </a:r>
          </a:p>
          <a:p>
            <a:pPr algn="ctr"/>
            <a:r>
              <a:rPr lang="pl-PL" sz="6000" b="1" dirty="0" smtClean="0"/>
              <a:t>się uczymy</a:t>
            </a:r>
            <a:endParaRPr lang="pl-PL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Toboła Ksawi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911"/>
            <a:ext cx="9144000" cy="672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Andres Amelk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365250" y="1158875"/>
          <a:ext cx="6415088" cy="454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3" name="Acrobat Document" r:id="rId3" imgW="6415686" imgH="4541204" progId="AcroExch.Document.DC">
                  <p:embed/>
                </p:oleObj>
              </mc:Choice>
              <mc:Fallback>
                <p:oleObj name="Acrobat Document" r:id="rId3" imgW="6415686" imgH="4541204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5250" y="1158875"/>
                        <a:ext cx="6415088" cy="454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Hołowko Ma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4397"/>
            <a:ext cx="9144000" cy="6609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Jurewicz Fil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Szarłata Niko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Jagołkowski Wojt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uk Jaku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Szulikowska Kasi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Nowakowska Amel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MAPY MYŚLI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Klasa  V e</a:t>
            </a:r>
          </a:p>
          <a:p>
            <a:r>
              <a:rPr lang="pl-PL" sz="6600" dirty="0" smtClean="0"/>
              <a:t> klasa  VI b</a:t>
            </a:r>
          </a:p>
          <a:p>
            <a:r>
              <a:rPr lang="pl-PL" sz="3200" dirty="0" smtClean="0"/>
              <a:t>Nauczyciel </a:t>
            </a:r>
          </a:p>
          <a:p>
            <a:r>
              <a:rPr lang="pl-PL" sz="3200" dirty="0" smtClean="0"/>
              <a:t>Iwona Kucharska-Radkiewicz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olbuszowska Oliw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olbuszowska Oliw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Obraz 2" descr="Sobol Karol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ostańska Patrycj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icnas Zu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Gorzelanna Ma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 descr="Hołowko Maj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4397"/>
            <a:ext cx="9144000" cy="6609205"/>
          </a:xfrm>
          <a:prstGeom prst="rect">
            <a:avLst/>
          </a:prstGeom>
        </p:spPr>
      </p:pic>
      <p:pic>
        <p:nvPicPr>
          <p:cNvPr id="5" name="Obraz 4" descr="Gorzelanna Maj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Żukowska Nadi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ubala Weronika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3" name="Obraz 2" descr="Atkinson Karoli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rzywonos Oliwi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06500"/>
            <a:ext cx="9144000" cy="444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25" name="Picture 1" descr="Mapa ułamki c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1536" y="0"/>
            <a:ext cx="5715040" cy="8226425"/>
          </a:xfrm>
          <a:prstGeom prst="rect">
            <a:avLst/>
          </a:prstGeom>
          <a:noFill/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929190" y="285728"/>
          <a:ext cx="4541837" cy="641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4" imgW="4541378" imgH="6415677" progId="AcroExch.Document.DC">
                  <p:embed/>
                </p:oleObj>
              </mc:Choice>
              <mc:Fallback>
                <p:oleObj name="Acrobat Document" r:id="rId4" imgW="4541378" imgH="6415677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90" y="285728"/>
                        <a:ext cx="4541837" cy="641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Wachowska Karol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17625"/>
            <a:ext cx="9144000" cy="4222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mapa mentalna J. Mikołajczy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0719"/>
            <a:ext cx="9144000" cy="6756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277</TotalTime>
  <Words>21</Words>
  <Application>Microsoft Office PowerPoint</Application>
  <PresentationFormat>Pokaz na ekranie (4:3)</PresentationFormat>
  <Paragraphs>9</Paragraphs>
  <Slides>23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8" baseType="lpstr">
      <vt:lpstr>Century Gothic</vt:lpstr>
      <vt:lpstr>Verdana</vt:lpstr>
      <vt:lpstr>Wingdings 2</vt:lpstr>
      <vt:lpstr>Energetyczny</vt:lpstr>
      <vt:lpstr>Acrobat Document</vt:lpstr>
      <vt:lpstr>Do szkoły nie chodzimy </vt:lpstr>
      <vt:lpstr>MAPY MYŚLI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szkoły nie chodzimy</dc:title>
  <dc:creator>Windows User</dc:creator>
  <cp:lastModifiedBy>Szymon</cp:lastModifiedBy>
  <cp:revision>9</cp:revision>
  <dcterms:created xsi:type="dcterms:W3CDTF">2020-05-05T12:22:26Z</dcterms:created>
  <dcterms:modified xsi:type="dcterms:W3CDTF">2020-05-05T19:08:57Z</dcterms:modified>
</cp:coreProperties>
</file>