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54BB9-8528-425C-51FB-1B3353C41821}" v="35" dt="2020-05-19T19:45:03.769"/>
    <p1510:client id="{44F19C60-1404-71CE-3933-13772B992E3B}" v="248" dt="2020-05-20T19:18:37.538"/>
    <p1510:client id="{4B684740-435E-B9B1-755F-39F2D5892FD4}" v="1" dt="2020-05-19T19:45:21.318"/>
    <p1510:client id="{68C328E0-D16E-5360-C536-EA19BB70BFEA}" v="34" dt="2020-05-19T19:44:17.213"/>
    <p1510:client id="{6F683607-67C1-2635-E8D5-B128F4712F10}" v="310" dt="2020-05-20T16:04:32.863"/>
    <p1510:client id="{85E34752-FD25-00F2-9C66-635B0A9CD9AD}" v="4" dt="2020-05-21T06:50:58.090"/>
    <p1510:client id="{A47D12B5-66A4-4436-A939-F339DFA98F55}" v="105" dt="2020-05-20T13:47:53.660"/>
    <p1510:client id="{C0DF5309-351C-56C3-C05F-2D58859E9994}" v="1" dt="2020-05-20T18:57:57.016"/>
    <p1510:client id="{F2E1A522-0FFE-413C-2F4B-0D9763824995}" v="433" dt="2020-05-19T19:39:56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Jurewicz" userId="S::f.jurewicz@zs3-sulechow.pl::f138adc9-891b-42fd-a722-6c895f72c520" providerId="AD" clId="Web-{44F19C60-1404-71CE-3933-13772B992E3B}"/>
    <pc:docChg chg="addSld delSld modSld sldOrd">
      <pc:chgData name="Filip Jurewicz" userId="S::f.jurewicz@zs3-sulechow.pl::f138adc9-891b-42fd-a722-6c895f72c520" providerId="AD" clId="Web-{44F19C60-1404-71CE-3933-13772B992E3B}" dt="2020-05-20T19:18:37.538" v="247" actId="14100"/>
      <pc:docMkLst>
        <pc:docMk/>
      </pc:docMkLst>
      <pc:sldChg chg="modSp modTransition">
        <pc:chgData name="Filip Jurewicz" userId="S::f.jurewicz@zs3-sulechow.pl::f138adc9-891b-42fd-a722-6c895f72c520" providerId="AD" clId="Web-{44F19C60-1404-71CE-3933-13772B992E3B}" dt="2020-05-20T19:18:37.538" v="247" actId="14100"/>
        <pc:sldMkLst>
          <pc:docMk/>
          <pc:sldMk cId="650317164" sldId="256"/>
        </pc:sldMkLst>
        <pc:spChg chg="mod">
          <ac:chgData name="Filip Jurewicz" userId="S::f.jurewicz@zs3-sulechow.pl::f138adc9-891b-42fd-a722-6c895f72c520" providerId="AD" clId="Web-{44F19C60-1404-71CE-3933-13772B992E3B}" dt="2020-05-20T19:18:37.538" v="247" actId="14100"/>
          <ac:spMkLst>
            <pc:docMk/>
            <pc:sldMk cId="650317164" sldId="256"/>
            <ac:spMk id="3" creationId="{00000000-0000-0000-0000-000000000000}"/>
          </ac:spMkLst>
        </pc:spChg>
      </pc:sldChg>
      <pc:sldChg chg="modSp mod setBg">
        <pc:chgData name="Filip Jurewicz" userId="S::f.jurewicz@zs3-sulechow.pl::f138adc9-891b-42fd-a722-6c895f72c520" providerId="AD" clId="Web-{44F19C60-1404-71CE-3933-13772B992E3B}" dt="2020-05-20T19:05:22.331" v="34"/>
        <pc:sldMkLst>
          <pc:docMk/>
          <pc:sldMk cId="753985469" sldId="257"/>
        </pc:sldMkLst>
        <pc:spChg chg="mod">
          <ac:chgData name="Filip Jurewicz" userId="S::f.jurewicz@zs3-sulechow.pl::f138adc9-891b-42fd-a722-6c895f72c520" providerId="AD" clId="Web-{44F19C60-1404-71CE-3933-13772B992E3B}" dt="2020-05-20T19:04:05.722" v="26" actId="20577"/>
          <ac:spMkLst>
            <pc:docMk/>
            <pc:sldMk cId="753985469" sldId="257"/>
            <ac:spMk id="2" creationId="{389E800C-2A3D-442A-9F28-E2BD7C59E846}"/>
          </ac:spMkLst>
        </pc:spChg>
      </pc:sldChg>
      <pc:sldChg chg="delSp modSp del">
        <pc:chgData name="Filip Jurewicz" userId="S::f.jurewicz@zs3-sulechow.pl::f138adc9-891b-42fd-a722-6c895f72c520" providerId="AD" clId="Web-{44F19C60-1404-71CE-3933-13772B992E3B}" dt="2020-05-20T19:11:11.849" v="166"/>
        <pc:sldMkLst>
          <pc:docMk/>
          <pc:sldMk cId="1969372828" sldId="258"/>
        </pc:sldMkLst>
        <pc:spChg chg="mod">
          <ac:chgData name="Filip Jurewicz" userId="S::f.jurewicz@zs3-sulechow.pl::f138adc9-891b-42fd-a722-6c895f72c520" providerId="AD" clId="Web-{44F19C60-1404-71CE-3933-13772B992E3B}" dt="2020-05-20T19:09:50.364" v="125" actId="20577"/>
          <ac:spMkLst>
            <pc:docMk/>
            <pc:sldMk cId="1969372828" sldId="258"/>
            <ac:spMk id="2" creationId="{71DAD7BB-3C71-4515-8CE8-CBE80F7410F3}"/>
          </ac:spMkLst>
        </pc:spChg>
        <pc:picChg chg="del">
          <ac:chgData name="Filip Jurewicz" userId="S::f.jurewicz@zs3-sulechow.pl::f138adc9-891b-42fd-a722-6c895f72c520" providerId="AD" clId="Web-{44F19C60-1404-71CE-3933-13772B992E3B}" dt="2020-05-20T19:10:28.614" v="152"/>
          <ac:picMkLst>
            <pc:docMk/>
            <pc:sldMk cId="1969372828" sldId="258"/>
            <ac:picMk id="5" creationId="{0AD2847D-3B73-4729-A2C8-CCD90B3AA93F}"/>
          </ac:picMkLst>
        </pc:picChg>
      </pc:sldChg>
      <pc:sldChg chg="addSp delSp modSp mod modClrScheme chgLayout">
        <pc:chgData name="Filip Jurewicz" userId="S::f.jurewicz@zs3-sulechow.pl::f138adc9-891b-42fd-a722-6c895f72c520" providerId="AD" clId="Web-{44F19C60-1404-71CE-3933-13772B992E3B}" dt="2020-05-20T19:11:24.911" v="167" actId="20577"/>
        <pc:sldMkLst>
          <pc:docMk/>
          <pc:sldMk cId="1665756436" sldId="259"/>
        </pc:sldMkLst>
        <pc:spChg chg="del">
          <ac:chgData name="Filip Jurewicz" userId="S::f.jurewicz@zs3-sulechow.pl::f138adc9-891b-42fd-a722-6c895f72c520" providerId="AD" clId="Web-{44F19C60-1404-71CE-3933-13772B992E3B}" dt="2020-05-20T19:05:40.456" v="35"/>
          <ac:spMkLst>
            <pc:docMk/>
            <pc:sldMk cId="1665756436" sldId="259"/>
            <ac:spMk id="2" creationId="{7ECBCFF2-F50A-49B3-860F-A4CD1EAC67BB}"/>
          </ac:spMkLst>
        </pc:spChg>
        <pc:spChg chg="add mod ord">
          <ac:chgData name="Filip Jurewicz" userId="S::f.jurewicz@zs3-sulechow.pl::f138adc9-891b-42fd-a722-6c895f72c520" providerId="AD" clId="Web-{44F19C60-1404-71CE-3933-13772B992E3B}" dt="2020-05-20T19:11:24.911" v="167" actId="20577"/>
          <ac:spMkLst>
            <pc:docMk/>
            <pc:sldMk cId="1665756436" sldId="259"/>
            <ac:spMk id="5" creationId="{177FFD64-3A28-4BA0-99F1-DCE2A1DD9B6B}"/>
          </ac:spMkLst>
        </pc:spChg>
        <pc:spChg chg="add del mod ord">
          <ac:chgData name="Filip Jurewicz" userId="S::f.jurewicz@zs3-sulechow.pl::f138adc9-891b-42fd-a722-6c895f72c520" providerId="AD" clId="Web-{44F19C60-1404-71CE-3933-13772B992E3B}" dt="2020-05-20T19:10:30.802" v="153"/>
          <ac:spMkLst>
            <pc:docMk/>
            <pc:sldMk cId="1665756436" sldId="259"/>
            <ac:spMk id="6" creationId="{3F9F1CA1-DBA4-4786-B638-9572429D1571}"/>
          </ac:spMkLst>
        </pc:spChg>
        <pc:spChg chg="add del">
          <ac:chgData name="Filip Jurewicz" userId="S::f.jurewicz@zs3-sulechow.pl::f138adc9-891b-42fd-a722-6c895f72c520" providerId="AD" clId="Web-{44F19C60-1404-71CE-3933-13772B992E3B}" dt="2020-05-20T19:10:48.208" v="160"/>
          <ac:spMkLst>
            <pc:docMk/>
            <pc:sldMk cId="1665756436" sldId="259"/>
            <ac:spMk id="10" creationId="{CCAF8667-CCF2-43EA-ABFD-9077CFC595CF}"/>
          </ac:spMkLst>
        </pc:spChg>
        <pc:spChg chg="add del">
          <ac:chgData name="Filip Jurewicz" userId="S::f.jurewicz@zs3-sulechow.pl::f138adc9-891b-42fd-a722-6c895f72c520" providerId="AD" clId="Web-{44F19C60-1404-71CE-3933-13772B992E3B}" dt="2020-05-20T19:10:48.208" v="160"/>
          <ac:spMkLst>
            <pc:docMk/>
            <pc:sldMk cId="1665756436" sldId="259"/>
            <ac:spMk id="12" creationId="{13461BBE-C5BE-4218-89E1-1EE36FA8DCD6}"/>
          </ac:spMkLst>
        </pc:spChg>
        <pc:spChg chg="del mod ord">
          <ac:chgData name="Filip Jurewicz" userId="S::f.jurewicz@zs3-sulechow.pl::f138adc9-891b-42fd-a722-6c895f72c520" providerId="AD" clId="Web-{44F19C60-1404-71CE-3933-13772B992E3B}" dt="2020-05-20T19:10:23.520" v="148"/>
          <ac:spMkLst>
            <pc:docMk/>
            <pc:sldMk cId="1665756436" sldId="259"/>
            <ac:spMk id="15" creationId="{086FB2A9-A9D9-4417-81E6-3F82905A5526}"/>
          </ac:spMkLst>
        </pc:spChg>
        <pc:spChg chg="add del">
          <ac:chgData name="Filip Jurewicz" userId="S::f.jurewicz@zs3-sulechow.pl::f138adc9-891b-42fd-a722-6c895f72c520" providerId="AD" clId="Web-{44F19C60-1404-71CE-3933-13772B992E3B}" dt="2020-05-20T19:10:48.208" v="160"/>
          <ac:spMkLst>
            <pc:docMk/>
            <pc:sldMk cId="1665756436" sldId="259"/>
            <ac:spMk id="17" creationId="{3DB62D44-ED7E-48B6-AF3F-654DF53D4C55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0:48.224" v="161"/>
          <ac:spMkLst>
            <pc:docMk/>
            <pc:sldMk cId="1665756436" sldId="259"/>
            <ac:spMk id="19" creationId="{13461BBE-C5BE-4218-89E1-1EE36FA8DCD6}"/>
          </ac:spMkLst>
        </pc:spChg>
        <pc:spChg chg="add del">
          <ac:chgData name="Filip Jurewicz" userId="S::f.jurewicz@zs3-sulechow.pl::f138adc9-891b-42fd-a722-6c895f72c520" providerId="AD" clId="Web-{44F19C60-1404-71CE-3933-13772B992E3B}" dt="2020-05-20T19:05:58.519" v="40"/>
          <ac:spMkLst>
            <pc:docMk/>
            <pc:sldMk cId="1665756436" sldId="259"/>
            <ac:spMk id="20" creationId="{A0749B7F-D77A-413E-880A-538C35BB1E2A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0:48.224" v="161"/>
          <ac:spMkLst>
            <pc:docMk/>
            <pc:sldMk cId="1665756436" sldId="259"/>
            <ac:spMk id="21" creationId="{CCAF8667-CCF2-43EA-ABFD-9077CFC595CF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0:48.224" v="161"/>
          <ac:spMkLst>
            <pc:docMk/>
            <pc:sldMk cId="1665756436" sldId="259"/>
            <ac:spMk id="22" creationId="{66733114-4EE7-415B-B722-6280896FBFB7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0:48.224" v="161"/>
          <ac:spMkLst>
            <pc:docMk/>
            <pc:sldMk cId="1665756436" sldId="259"/>
            <ac:spMk id="23" creationId="{803A216B-67F0-4D22-AD5D-2C630B6E814B}"/>
          </ac:spMkLst>
        </pc:spChg>
        <pc:picChg chg="add mod">
          <ac:chgData name="Filip Jurewicz" userId="S::f.jurewicz@zs3-sulechow.pl::f138adc9-891b-42fd-a722-6c895f72c520" providerId="AD" clId="Web-{44F19C60-1404-71CE-3933-13772B992E3B}" dt="2020-05-20T19:10:48.224" v="161"/>
          <ac:picMkLst>
            <pc:docMk/>
            <pc:sldMk cId="1665756436" sldId="259"/>
            <ac:picMk id="3" creationId="{653F5BE9-0592-4483-9B38-7E5DDB4F3DA5}"/>
          </ac:picMkLst>
        </pc:picChg>
        <pc:picChg chg="del mod">
          <ac:chgData name="Filip Jurewicz" userId="S::f.jurewicz@zs3-sulechow.pl::f138adc9-891b-42fd-a722-6c895f72c520" providerId="AD" clId="Web-{44F19C60-1404-71CE-3933-13772B992E3B}" dt="2020-05-20T19:08:16.567" v="107"/>
          <ac:picMkLst>
            <pc:docMk/>
            <pc:sldMk cId="1665756436" sldId="259"/>
            <ac:picMk id="4" creationId="{FFCB1191-6483-4DE3-9ED7-0E2218409F9B}"/>
          </ac:picMkLst>
        </pc:picChg>
        <pc:picChg chg="add mod ord">
          <ac:chgData name="Filip Jurewicz" userId="S::f.jurewicz@zs3-sulechow.pl::f138adc9-891b-42fd-a722-6c895f72c520" providerId="AD" clId="Web-{44F19C60-1404-71CE-3933-13772B992E3B}" dt="2020-05-20T19:10:52.442" v="163" actId="1076"/>
          <ac:picMkLst>
            <pc:docMk/>
            <pc:sldMk cId="1665756436" sldId="259"/>
            <ac:picMk id="7" creationId="{350EC186-D07E-4F9F-9222-9448EF347F0E}"/>
          </ac:picMkLst>
        </pc:picChg>
      </pc:sldChg>
      <pc:sldChg chg="addSp delSp modSp mod setBg">
        <pc:chgData name="Filip Jurewicz" userId="S::f.jurewicz@zs3-sulechow.pl::f138adc9-891b-42fd-a722-6c895f72c520" providerId="AD" clId="Web-{44F19C60-1404-71CE-3933-13772B992E3B}" dt="2020-05-20T19:13:06.021" v="194" actId="14100"/>
        <pc:sldMkLst>
          <pc:docMk/>
          <pc:sldMk cId="2847540377" sldId="260"/>
        </pc:sldMkLst>
        <pc:spChg chg="del">
          <ac:chgData name="Filip Jurewicz" userId="S::f.jurewicz@zs3-sulechow.pl::f138adc9-891b-42fd-a722-6c895f72c520" providerId="AD" clId="Web-{44F19C60-1404-71CE-3933-13772B992E3B}" dt="2020-05-20T19:12:34.662" v="176"/>
          <ac:spMkLst>
            <pc:docMk/>
            <pc:sldMk cId="2847540377" sldId="260"/>
            <ac:spMk id="2" creationId="{AC15B80F-524C-4F80-8081-4E14CB0D4E2F}"/>
          </ac:spMkLst>
        </pc:spChg>
        <pc:spChg chg="mod">
          <ac:chgData name="Filip Jurewicz" userId="S::f.jurewicz@zs3-sulechow.pl::f138adc9-891b-42fd-a722-6c895f72c520" providerId="AD" clId="Web-{44F19C60-1404-71CE-3933-13772B992E3B}" dt="2020-05-20T19:13:06.021" v="194" actId="14100"/>
          <ac:spMkLst>
            <pc:docMk/>
            <pc:sldMk cId="2847540377" sldId="260"/>
            <ac:spMk id="3" creationId="{207E6A38-5499-4EB6-B55F-9E8174DE3385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2:43.318" v="179"/>
          <ac:spMkLst>
            <pc:docMk/>
            <pc:sldMk cId="2847540377" sldId="260"/>
            <ac:spMk id="7" creationId="{F0FD769F-BDEE-4149-8C98-A92F1F8A145F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2:43.318" v="179"/>
          <ac:spMkLst>
            <pc:docMk/>
            <pc:sldMk cId="2847540377" sldId="260"/>
            <ac:spMk id="8" creationId="{DC00EF3B-797F-4060-9460-6EEF08B1B150}"/>
          </ac:spMkLst>
        </pc:spChg>
        <pc:spChg chg="add del">
          <ac:chgData name="Filip Jurewicz" userId="S::f.jurewicz@zs3-sulechow.pl::f138adc9-891b-42fd-a722-6c895f72c520" providerId="AD" clId="Web-{44F19C60-1404-71CE-3933-13772B992E3B}" dt="2020-05-20T19:12:43.302" v="178"/>
          <ac:spMkLst>
            <pc:docMk/>
            <pc:sldMk cId="2847540377" sldId="260"/>
            <ac:spMk id="10" creationId="{F4ADA65C-BA4C-42BE-84D1-1AF286B7F967}"/>
          </ac:spMkLst>
        </pc:spChg>
        <pc:spChg chg="add del">
          <ac:chgData name="Filip Jurewicz" userId="S::f.jurewicz@zs3-sulechow.pl::f138adc9-891b-42fd-a722-6c895f72c520" providerId="AD" clId="Web-{44F19C60-1404-71CE-3933-13772B992E3B}" dt="2020-05-20T19:12:43.302" v="178"/>
          <ac:spMkLst>
            <pc:docMk/>
            <pc:sldMk cId="2847540377" sldId="260"/>
            <ac:spMk id="12" creationId="{C42F5EBA-F777-4A1C-8E30-62DA7F55AE24}"/>
          </ac:spMkLst>
        </pc:spChg>
        <pc:spChg chg="add del">
          <ac:chgData name="Filip Jurewicz" userId="S::f.jurewicz@zs3-sulechow.pl::f138adc9-891b-42fd-a722-6c895f72c520" providerId="AD" clId="Web-{44F19C60-1404-71CE-3933-13772B992E3B}" dt="2020-05-20T19:12:43.302" v="178"/>
          <ac:spMkLst>
            <pc:docMk/>
            <pc:sldMk cId="2847540377" sldId="260"/>
            <ac:spMk id="14" creationId="{0457123F-05AC-44DA-AB68-7EEB5037B414}"/>
          </ac:spMkLst>
        </pc:spChg>
        <pc:picChg chg="del">
          <ac:chgData name="Filip Jurewicz" userId="S::f.jurewicz@zs3-sulechow.pl::f138adc9-891b-42fd-a722-6c895f72c520" providerId="AD" clId="Web-{44F19C60-1404-71CE-3933-13772B992E3B}" dt="2020-05-20T19:12:30.521" v="174"/>
          <ac:picMkLst>
            <pc:docMk/>
            <pc:sldMk cId="2847540377" sldId="260"/>
            <ac:picMk id="4" creationId="{FCBA41E6-E5EF-474A-885C-14BB865E62A9}"/>
          </ac:picMkLst>
        </pc:picChg>
        <pc:picChg chg="add mod">
          <ac:chgData name="Filip Jurewicz" userId="S::f.jurewicz@zs3-sulechow.pl::f138adc9-891b-42fd-a722-6c895f72c520" providerId="AD" clId="Web-{44F19C60-1404-71CE-3933-13772B992E3B}" dt="2020-05-20T19:12:43.318" v="179"/>
          <ac:picMkLst>
            <pc:docMk/>
            <pc:sldMk cId="2847540377" sldId="260"/>
            <ac:picMk id="5" creationId="{6C2A5A5D-FC87-4D9E-A2D3-AB30922FF88B}"/>
          </ac:picMkLst>
        </pc:picChg>
      </pc:sldChg>
      <pc:sldChg chg="addSp delSp modSp mod setBg">
        <pc:chgData name="Filip Jurewicz" userId="S::f.jurewicz@zs3-sulechow.pl::f138adc9-891b-42fd-a722-6c895f72c520" providerId="AD" clId="Web-{44F19C60-1404-71CE-3933-13772B992E3B}" dt="2020-05-20T19:16:09.194" v="219" actId="1076"/>
        <pc:sldMkLst>
          <pc:docMk/>
          <pc:sldMk cId="4293540717" sldId="261"/>
        </pc:sldMkLst>
        <pc:spChg chg="mod">
          <ac:chgData name="Filip Jurewicz" userId="S::f.jurewicz@zs3-sulechow.pl::f138adc9-891b-42fd-a722-6c895f72c520" providerId="AD" clId="Web-{44F19C60-1404-71CE-3933-13772B992E3B}" dt="2020-05-20T19:16:09.194" v="219" actId="1076"/>
          <ac:spMkLst>
            <pc:docMk/>
            <pc:sldMk cId="4293540717" sldId="261"/>
            <ac:spMk id="2" creationId="{6B03A929-8E83-42C6-95AE-EE630593677A}"/>
          </ac:spMkLst>
        </pc:spChg>
        <pc:spChg chg="del mod">
          <ac:chgData name="Filip Jurewicz" userId="S::f.jurewicz@zs3-sulechow.pl::f138adc9-891b-42fd-a722-6c895f72c520" providerId="AD" clId="Web-{44F19C60-1404-71CE-3933-13772B992E3B}" dt="2020-05-20T19:15:43.131" v="210"/>
          <ac:spMkLst>
            <pc:docMk/>
            <pc:sldMk cId="4293540717" sldId="261"/>
            <ac:spMk id="3" creationId="{7A918CD8-2221-4EF4-B60B-E32D860F7F45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5:33.834" v="202"/>
          <ac:spMkLst>
            <pc:docMk/>
            <pc:sldMk cId="4293540717" sldId="261"/>
            <ac:spMk id="10" creationId="{B4E380C5-7749-43BA-8882-FCA204E04E53}"/>
          </ac:spMkLst>
        </pc:spChg>
        <pc:spChg chg="add">
          <ac:chgData name="Filip Jurewicz" userId="S::f.jurewicz@zs3-sulechow.pl::f138adc9-891b-42fd-a722-6c895f72c520" providerId="AD" clId="Web-{44F19C60-1404-71CE-3933-13772B992E3B}" dt="2020-05-20T19:15:33.834" v="202"/>
          <ac:spMkLst>
            <pc:docMk/>
            <pc:sldMk cId="4293540717" sldId="261"/>
            <ac:spMk id="12" creationId="{96CE6671-CF24-4AFF-9AA3-19B3A7A5A27F}"/>
          </ac:spMkLst>
        </pc:spChg>
        <pc:picChg chg="mod ord">
          <ac:chgData name="Filip Jurewicz" userId="S::f.jurewicz@zs3-sulechow.pl::f138adc9-891b-42fd-a722-6c895f72c520" providerId="AD" clId="Web-{44F19C60-1404-71CE-3933-13772B992E3B}" dt="2020-05-20T19:15:33.834" v="202"/>
          <ac:picMkLst>
            <pc:docMk/>
            <pc:sldMk cId="4293540717" sldId="261"/>
            <ac:picMk id="4" creationId="{65B7F3CC-DB3E-4194-A7BC-90C50F53EA27}"/>
          </ac:picMkLst>
        </pc:picChg>
        <pc:picChg chg="add mod">
          <ac:chgData name="Filip Jurewicz" userId="S::f.jurewicz@zs3-sulechow.pl::f138adc9-891b-42fd-a722-6c895f72c520" providerId="AD" clId="Web-{44F19C60-1404-71CE-3933-13772B992E3B}" dt="2020-05-20T19:15:33.834" v="202"/>
          <ac:picMkLst>
            <pc:docMk/>
            <pc:sldMk cId="4293540717" sldId="261"/>
            <ac:picMk id="5" creationId="{137F3466-1DB0-4642-9EB5-5518F3C971F7}"/>
          </ac:picMkLst>
        </pc:picChg>
      </pc:sldChg>
      <pc:sldChg chg="delSp modSp">
        <pc:chgData name="Filip Jurewicz" userId="S::f.jurewicz@zs3-sulechow.pl::f138adc9-891b-42fd-a722-6c895f72c520" providerId="AD" clId="Web-{44F19C60-1404-71CE-3933-13772B992E3B}" dt="2020-05-20T19:16:28.913" v="225"/>
        <pc:sldMkLst>
          <pc:docMk/>
          <pc:sldMk cId="3615582911" sldId="262"/>
        </pc:sldMkLst>
        <pc:spChg chg="mod">
          <ac:chgData name="Filip Jurewicz" userId="S::f.jurewicz@zs3-sulechow.pl::f138adc9-891b-42fd-a722-6c895f72c520" providerId="AD" clId="Web-{44F19C60-1404-71CE-3933-13772B992E3B}" dt="2020-05-20T19:16:22.225" v="222" actId="20577"/>
          <ac:spMkLst>
            <pc:docMk/>
            <pc:sldMk cId="3615582911" sldId="262"/>
            <ac:spMk id="2" creationId="{2DA21F3F-0FD2-40CA-991B-B87BD30E7D9B}"/>
          </ac:spMkLst>
        </pc:spChg>
        <pc:spChg chg="del">
          <ac:chgData name="Filip Jurewicz" userId="S::f.jurewicz@zs3-sulechow.pl::f138adc9-891b-42fd-a722-6c895f72c520" providerId="AD" clId="Web-{44F19C60-1404-71CE-3933-13772B992E3B}" dt="2020-05-20T19:16:28.913" v="225"/>
          <ac:spMkLst>
            <pc:docMk/>
            <pc:sldMk cId="3615582911" sldId="262"/>
            <ac:spMk id="3" creationId="{3C5B6319-C5B8-41AD-A0C0-070DB997129E}"/>
          </ac:spMkLst>
        </pc:spChg>
      </pc:sldChg>
      <pc:sldChg chg="new del ord">
        <pc:chgData name="Filip Jurewicz" userId="S::f.jurewicz@zs3-sulechow.pl::f138adc9-891b-42fd-a722-6c895f72c520" providerId="AD" clId="Web-{44F19C60-1404-71CE-3933-13772B992E3B}" dt="2020-05-20T19:17:49.007" v="228"/>
        <pc:sldMkLst>
          <pc:docMk/>
          <pc:sldMk cId="1593730353" sldId="263"/>
        </pc:sldMkLst>
      </pc:sldChg>
      <pc:sldChg chg="add del replId">
        <pc:chgData name="Filip Jurewicz" userId="S::f.jurewicz@zs3-sulechow.pl::f138adc9-891b-42fd-a722-6c895f72c520" providerId="AD" clId="Web-{44F19C60-1404-71CE-3933-13772B992E3B}" dt="2020-05-20T19:11:02.521" v="165"/>
        <pc:sldMkLst>
          <pc:docMk/>
          <pc:sldMk cId="3121182047" sldId="263"/>
        </pc:sldMkLst>
      </pc:sldChg>
    </pc:docChg>
  </pc:docChgLst>
  <pc:docChgLst>
    <pc:chgData name="Filip Jurewicz" userId="S::f.jurewicz@zs3-sulechow.pl::f138adc9-891b-42fd-a722-6c895f72c520" providerId="AD" clId="Web-{C0DF5309-351C-56C3-C05F-2D58859E9994}"/>
    <pc:docChg chg="modSld">
      <pc:chgData name="Filip Jurewicz" userId="S::f.jurewicz@zs3-sulechow.pl::f138adc9-891b-42fd-a722-6c895f72c520" providerId="AD" clId="Web-{C0DF5309-351C-56C3-C05F-2D58859E9994}" dt="2020-05-20T18:57:57.016" v="0"/>
      <pc:docMkLst>
        <pc:docMk/>
      </pc:docMkLst>
      <pc:sldChg chg="mod modShow">
        <pc:chgData name="Filip Jurewicz" userId="S::f.jurewicz@zs3-sulechow.pl::f138adc9-891b-42fd-a722-6c895f72c520" providerId="AD" clId="Web-{C0DF5309-351C-56C3-C05F-2D58859E9994}" dt="2020-05-20T18:57:57.016" v="0"/>
        <pc:sldMkLst>
          <pc:docMk/>
          <pc:sldMk cId="753985469" sldId="257"/>
        </pc:sldMkLst>
      </pc:sldChg>
    </pc:docChg>
  </pc:docChgLst>
  <pc:docChgLst>
    <pc:chgData name="Filip Jurewicz" userId="S::f.jurewicz@zs3-sulechow.pl::f138adc9-891b-42fd-a722-6c895f72c520" providerId="AD" clId="Web-{6F683607-67C1-2635-E8D5-B128F4712F10}"/>
    <pc:docChg chg="addSld modSld">
      <pc:chgData name="Filip Jurewicz" userId="S::f.jurewicz@zs3-sulechow.pl::f138adc9-891b-42fd-a722-6c895f72c520" providerId="AD" clId="Web-{6F683607-67C1-2635-E8D5-B128F4712F10}" dt="2020-05-20T16:04:32.863" v="306"/>
      <pc:docMkLst>
        <pc:docMk/>
      </pc:docMkLst>
      <pc:sldChg chg="modSp mod modTransition setBg">
        <pc:chgData name="Filip Jurewicz" userId="S::f.jurewicz@zs3-sulechow.pl::f138adc9-891b-42fd-a722-6c895f72c520" providerId="AD" clId="Web-{6F683607-67C1-2635-E8D5-B128F4712F10}" dt="2020-05-20T16:04:32.863" v="306"/>
        <pc:sldMkLst>
          <pc:docMk/>
          <pc:sldMk cId="650317164" sldId="256"/>
        </pc:sldMkLst>
        <pc:spChg chg="mod">
          <ac:chgData name="Filip Jurewicz" userId="S::f.jurewicz@zs3-sulechow.pl::f138adc9-891b-42fd-a722-6c895f72c520" providerId="AD" clId="Web-{6F683607-67C1-2635-E8D5-B128F4712F10}" dt="2020-05-20T16:04:21.035" v="300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Filip Jurewicz" userId="S::f.jurewicz@zs3-sulechow.pl::f138adc9-891b-42fd-a722-6c895f72c520" providerId="AD" clId="Web-{6F683607-67C1-2635-E8D5-B128F4712F10}" dt="2020-05-20T16:04:32.628" v="304" actId="20577"/>
          <ac:spMkLst>
            <pc:docMk/>
            <pc:sldMk cId="650317164" sldId="256"/>
            <ac:spMk id="3" creationId="{00000000-0000-0000-0000-000000000000}"/>
          </ac:spMkLst>
        </pc:spChg>
        <pc:picChg chg="mod ord">
          <ac:chgData name="Filip Jurewicz" userId="S::f.jurewicz@zs3-sulechow.pl::f138adc9-891b-42fd-a722-6c895f72c520" providerId="AD" clId="Web-{6F683607-67C1-2635-E8D5-B128F4712F10}" dt="2020-05-20T16:04:11.988" v="298"/>
          <ac:picMkLst>
            <pc:docMk/>
            <pc:sldMk cId="650317164" sldId="256"/>
            <ac:picMk id="8" creationId="{BE21D5EC-E0AC-4AF7-9197-5A273CE85910}"/>
          </ac:picMkLst>
        </pc:picChg>
      </pc:sldChg>
      <pc:sldChg chg="modTransition">
        <pc:chgData name="Filip Jurewicz" userId="S::f.jurewicz@zs3-sulechow.pl::f138adc9-891b-42fd-a722-6c895f72c520" providerId="AD" clId="Web-{6F683607-67C1-2635-E8D5-B128F4712F10}" dt="2020-05-20T16:04:02.566" v="296"/>
        <pc:sldMkLst>
          <pc:docMk/>
          <pc:sldMk cId="753985469" sldId="257"/>
        </pc:sldMkLst>
      </pc:sldChg>
      <pc:sldChg chg="addSp modSp">
        <pc:chgData name="Filip Jurewicz" userId="S::f.jurewicz@zs3-sulechow.pl::f138adc9-891b-42fd-a722-6c895f72c520" providerId="AD" clId="Web-{6F683607-67C1-2635-E8D5-B128F4712F10}" dt="2020-05-20T14:28:14.364" v="42" actId="1076"/>
        <pc:sldMkLst>
          <pc:docMk/>
          <pc:sldMk cId="1969372828" sldId="258"/>
        </pc:sldMkLst>
        <pc:spChg chg="mod">
          <ac:chgData name="Filip Jurewicz" userId="S::f.jurewicz@zs3-sulechow.pl::f138adc9-891b-42fd-a722-6c895f72c520" providerId="AD" clId="Web-{6F683607-67C1-2635-E8D5-B128F4712F10}" dt="2020-05-20T14:27:50.630" v="33" actId="20577"/>
          <ac:spMkLst>
            <pc:docMk/>
            <pc:sldMk cId="1969372828" sldId="258"/>
            <ac:spMk id="2" creationId="{71DAD7BB-3C71-4515-8CE8-CBE80F7410F3}"/>
          </ac:spMkLst>
        </pc:spChg>
        <pc:picChg chg="add mod">
          <ac:chgData name="Filip Jurewicz" userId="S::f.jurewicz@zs3-sulechow.pl::f138adc9-891b-42fd-a722-6c895f72c520" providerId="AD" clId="Web-{6F683607-67C1-2635-E8D5-B128F4712F10}" dt="2020-05-20T14:28:14.364" v="42" actId="1076"/>
          <ac:picMkLst>
            <pc:docMk/>
            <pc:sldMk cId="1969372828" sldId="258"/>
            <ac:picMk id="5" creationId="{0AD2847D-3B73-4729-A2C8-CCD90B3AA93F}"/>
          </ac:picMkLst>
        </pc:picChg>
      </pc:sldChg>
      <pc:sldChg chg="modSp mod modTransition modClrScheme chgLayout">
        <pc:chgData name="Filip Jurewicz" userId="S::f.jurewicz@zs3-sulechow.pl::f138adc9-891b-42fd-a722-6c895f72c520" providerId="AD" clId="Web-{6F683607-67C1-2635-E8D5-B128F4712F10}" dt="2020-05-20T16:03:49.503" v="294"/>
        <pc:sldMkLst>
          <pc:docMk/>
          <pc:sldMk cId="1665756436" sldId="259"/>
        </pc:sldMkLst>
        <pc:spChg chg="mod ord">
          <ac:chgData name="Filip Jurewicz" userId="S::f.jurewicz@zs3-sulechow.pl::f138adc9-891b-42fd-a722-6c895f72c520" providerId="AD" clId="Web-{6F683607-67C1-2635-E8D5-B128F4712F10}" dt="2020-05-20T14:28:43.693" v="43" actId="20577"/>
          <ac:spMkLst>
            <pc:docMk/>
            <pc:sldMk cId="1665756436" sldId="259"/>
            <ac:spMk id="2" creationId="{7ECBCFF2-F50A-49B3-860F-A4CD1EAC67BB}"/>
          </ac:spMkLst>
        </pc:spChg>
        <pc:spChg chg="mod ord">
          <ac:chgData name="Filip Jurewicz" userId="S::f.jurewicz@zs3-sulechow.pl::f138adc9-891b-42fd-a722-6c895f72c520" providerId="AD" clId="Web-{6F683607-67C1-2635-E8D5-B128F4712F10}" dt="2020-05-20T14:29:18.318" v="51" actId="20577"/>
          <ac:spMkLst>
            <pc:docMk/>
            <pc:sldMk cId="1665756436" sldId="259"/>
            <ac:spMk id="15" creationId="{086FB2A9-A9D9-4417-81E6-3F82905A5526}"/>
          </ac:spMkLst>
        </pc:spChg>
        <pc:picChg chg="mod">
          <ac:chgData name="Filip Jurewicz" userId="S::f.jurewicz@zs3-sulechow.pl::f138adc9-891b-42fd-a722-6c895f72c520" providerId="AD" clId="Web-{6F683607-67C1-2635-E8D5-B128F4712F10}" dt="2020-05-20T14:28:50.677" v="44" actId="1076"/>
          <ac:picMkLst>
            <pc:docMk/>
            <pc:sldMk cId="1665756436" sldId="259"/>
            <ac:picMk id="4" creationId="{FFCB1191-6483-4DE3-9ED7-0E2218409F9B}"/>
          </ac:picMkLst>
        </pc:picChg>
      </pc:sldChg>
      <pc:sldChg chg="addSp delSp modSp new">
        <pc:chgData name="Filip Jurewicz" userId="S::f.jurewicz@zs3-sulechow.pl::f138adc9-891b-42fd-a722-6c895f72c520" providerId="AD" clId="Web-{6F683607-67C1-2635-E8D5-B128F4712F10}" dt="2020-05-20T14:41:53.135" v="125"/>
        <pc:sldMkLst>
          <pc:docMk/>
          <pc:sldMk cId="2847540377" sldId="260"/>
        </pc:sldMkLst>
        <pc:spChg chg="mod">
          <ac:chgData name="Filip Jurewicz" userId="S::f.jurewicz@zs3-sulechow.pl::f138adc9-891b-42fd-a722-6c895f72c520" providerId="AD" clId="Web-{6F683607-67C1-2635-E8D5-B128F4712F10}" dt="2020-05-20T14:33:09.913" v="117" actId="20577"/>
          <ac:spMkLst>
            <pc:docMk/>
            <pc:sldMk cId="2847540377" sldId="260"/>
            <ac:spMk id="3" creationId="{207E6A38-5499-4EB6-B55F-9E8174DE3385}"/>
          </ac:spMkLst>
        </pc:spChg>
        <pc:picChg chg="add mod">
          <ac:chgData name="Filip Jurewicz" userId="S::f.jurewicz@zs3-sulechow.pl::f138adc9-891b-42fd-a722-6c895f72c520" providerId="AD" clId="Web-{6F683607-67C1-2635-E8D5-B128F4712F10}" dt="2020-05-20T14:33:20.366" v="122" actId="14100"/>
          <ac:picMkLst>
            <pc:docMk/>
            <pc:sldMk cId="2847540377" sldId="260"/>
            <ac:picMk id="4" creationId="{FCBA41E6-E5EF-474A-885C-14BB865E62A9}"/>
          </ac:picMkLst>
        </pc:picChg>
        <pc:picChg chg="add del mod">
          <ac:chgData name="Filip Jurewicz" userId="S::f.jurewicz@zs3-sulechow.pl::f138adc9-891b-42fd-a722-6c895f72c520" providerId="AD" clId="Web-{6F683607-67C1-2635-E8D5-B128F4712F10}" dt="2020-05-20T14:41:53.135" v="125"/>
          <ac:picMkLst>
            <pc:docMk/>
            <pc:sldMk cId="2847540377" sldId="260"/>
            <ac:picMk id="5" creationId="{D922C553-F47D-4C02-B755-3F889433271F}"/>
          </ac:picMkLst>
        </pc:picChg>
      </pc:sldChg>
      <pc:sldChg chg="addSp modSp new">
        <pc:chgData name="Filip Jurewicz" userId="S::f.jurewicz@zs3-sulechow.pl::f138adc9-891b-42fd-a722-6c895f72c520" providerId="AD" clId="Web-{6F683607-67C1-2635-E8D5-B128F4712F10}" dt="2020-05-20T15:42:38.342" v="193" actId="20577"/>
        <pc:sldMkLst>
          <pc:docMk/>
          <pc:sldMk cId="4293540717" sldId="261"/>
        </pc:sldMkLst>
        <pc:spChg chg="mod">
          <ac:chgData name="Filip Jurewicz" userId="S::f.jurewicz@zs3-sulechow.pl::f138adc9-891b-42fd-a722-6c895f72c520" providerId="AD" clId="Web-{6F683607-67C1-2635-E8D5-B128F4712F10}" dt="2020-05-20T15:42:38.342" v="193" actId="20577"/>
          <ac:spMkLst>
            <pc:docMk/>
            <pc:sldMk cId="4293540717" sldId="261"/>
            <ac:spMk id="3" creationId="{7A918CD8-2221-4EF4-B60B-E32D860F7F45}"/>
          </ac:spMkLst>
        </pc:spChg>
        <pc:picChg chg="add mod">
          <ac:chgData name="Filip Jurewicz" userId="S::f.jurewicz@zs3-sulechow.pl::f138adc9-891b-42fd-a722-6c895f72c520" providerId="AD" clId="Web-{6F683607-67C1-2635-E8D5-B128F4712F10}" dt="2020-05-20T15:30:05.465" v="132" actId="14100"/>
          <ac:picMkLst>
            <pc:docMk/>
            <pc:sldMk cId="4293540717" sldId="261"/>
            <ac:picMk id="4" creationId="{65B7F3CC-DB3E-4194-A7BC-90C50F53EA27}"/>
          </ac:picMkLst>
        </pc:picChg>
      </pc:sldChg>
      <pc:sldChg chg="addSp modSp new mod modClrScheme chgLayout">
        <pc:chgData name="Filip Jurewicz" userId="S::f.jurewicz@zs3-sulechow.pl::f138adc9-891b-42fd-a722-6c895f72c520" providerId="AD" clId="Web-{6F683607-67C1-2635-E8D5-B128F4712F10}" dt="2020-05-20T15:49:03.063" v="289" actId="20577"/>
        <pc:sldMkLst>
          <pc:docMk/>
          <pc:sldMk cId="3615582911" sldId="262"/>
        </pc:sldMkLst>
        <pc:spChg chg="add mod">
          <ac:chgData name="Filip Jurewicz" userId="S::f.jurewicz@zs3-sulechow.pl::f138adc9-891b-42fd-a722-6c895f72c520" providerId="AD" clId="Web-{6F683607-67C1-2635-E8D5-B128F4712F10}" dt="2020-05-20T15:49:03.063" v="289" actId="20577"/>
          <ac:spMkLst>
            <pc:docMk/>
            <pc:sldMk cId="3615582911" sldId="262"/>
            <ac:spMk id="2" creationId="{2DA21F3F-0FD2-40CA-991B-B87BD30E7D9B}"/>
          </ac:spMkLst>
        </pc:spChg>
        <pc:spChg chg="add mod">
          <ac:chgData name="Filip Jurewicz" userId="S::f.jurewicz@zs3-sulechow.pl::f138adc9-891b-42fd-a722-6c895f72c520" providerId="AD" clId="Web-{6F683607-67C1-2635-E8D5-B128F4712F10}" dt="2020-05-20T15:44:58.264" v="197"/>
          <ac:spMkLst>
            <pc:docMk/>
            <pc:sldMk cId="3615582911" sldId="262"/>
            <ac:spMk id="3" creationId="{3C5B6319-C5B8-41AD-A0C0-070DB997129E}"/>
          </ac:spMkLst>
        </pc:spChg>
      </pc:sldChg>
    </pc:docChg>
  </pc:docChgLst>
  <pc:docChgLst>
    <pc:chgData name="Filip Jurewicz" userId="S::f.jurewicz@zs3-sulechow.pl::f138adc9-891b-42fd-a722-6c895f72c520" providerId="AD" clId="Web-{A47D12B5-66A4-4436-A939-F339DFA98F55}"/>
    <pc:docChg chg="modSld">
      <pc:chgData name="Filip Jurewicz" userId="S::f.jurewicz@zs3-sulechow.pl::f138adc9-891b-42fd-a722-6c895f72c520" providerId="AD" clId="Web-{A47D12B5-66A4-4436-A939-F339DFA98F55}" dt="2020-05-20T13:47:53.660" v="108" actId="20577"/>
      <pc:docMkLst>
        <pc:docMk/>
      </pc:docMkLst>
      <pc:sldChg chg="addSp delSp modSp mod setBg">
        <pc:chgData name="Filip Jurewicz" userId="S::f.jurewicz@zs3-sulechow.pl::f138adc9-891b-42fd-a722-6c895f72c520" providerId="AD" clId="Web-{A47D12B5-66A4-4436-A939-F339DFA98F55}" dt="2020-05-20T13:47:53.660" v="108" actId="20577"/>
        <pc:sldMkLst>
          <pc:docMk/>
          <pc:sldMk cId="1665756436" sldId="259"/>
        </pc:sldMkLst>
        <pc:spChg chg="mod">
          <ac:chgData name="Filip Jurewicz" userId="S::f.jurewicz@zs3-sulechow.pl::f138adc9-891b-42fd-a722-6c895f72c520" providerId="AD" clId="Web-{A47D12B5-66A4-4436-A939-F339DFA98F55}" dt="2020-05-20T13:47:53.660" v="108" actId="20577"/>
          <ac:spMkLst>
            <pc:docMk/>
            <pc:sldMk cId="1665756436" sldId="259"/>
            <ac:spMk id="2" creationId="{7ECBCFF2-F50A-49B3-860F-A4CD1EAC67BB}"/>
          </ac:spMkLst>
        </pc:spChg>
        <pc:spChg chg="del">
          <ac:chgData name="Filip Jurewicz" userId="S::f.jurewicz@zs3-sulechow.pl::f138adc9-891b-42fd-a722-6c895f72c520" providerId="AD" clId="Web-{A47D12B5-66A4-4436-A939-F339DFA98F55}" dt="2020-05-20T13:42:59.595" v="63"/>
          <ac:spMkLst>
            <pc:docMk/>
            <pc:sldMk cId="1665756436" sldId="259"/>
            <ac:spMk id="3" creationId="{0823551F-5DBE-46FE-8149-5A47493F2FC4}"/>
          </ac:spMkLst>
        </pc:spChg>
        <pc:spChg chg="add del">
          <ac:chgData name="Filip Jurewicz" userId="S::f.jurewicz@zs3-sulechow.pl::f138adc9-891b-42fd-a722-6c895f72c520" providerId="AD" clId="Web-{A47D12B5-66A4-4436-A939-F339DFA98F55}" dt="2020-05-20T13:47:31.067" v="105"/>
          <ac:spMkLst>
            <pc:docMk/>
            <pc:sldMk cId="1665756436" sldId="259"/>
            <ac:spMk id="9" creationId="{F0FD769F-BDEE-4149-8C98-A92F1F8A145F}"/>
          </ac:spMkLst>
        </pc:spChg>
        <pc:spChg chg="add del">
          <ac:chgData name="Filip Jurewicz" userId="S::f.jurewicz@zs3-sulechow.pl::f138adc9-891b-42fd-a722-6c895f72c520" providerId="AD" clId="Web-{A47D12B5-66A4-4436-A939-F339DFA98F55}" dt="2020-05-20T13:47:31.067" v="105"/>
          <ac:spMkLst>
            <pc:docMk/>
            <pc:sldMk cId="1665756436" sldId="259"/>
            <ac:spMk id="11" creationId="{DC00EF3B-797F-4060-9460-6EEF08B1B150}"/>
          </ac:spMkLst>
        </pc:spChg>
        <pc:spChg chg="add del">
          <ac:chgData name="Filip Jurewicz" userId="S::f.jurewicz@zs3-sulechow.pl::f138adc9-891b-42fd-a722-6c895f72c520" providerId="AD" clId="Web-{A47D12B5-66A4-4436-A939-F339DFA98F55}" dt="2020-05-20T13:47:31.051" v="104"/>
          <ac:spMkLst>
            <pc:docMk/>
            <pc:sldMk cId="1665756436" sldId="259"/>
            <ac:spMk id="13" creationId="{F0FD769F-BDEE-4149-8C98-A92F1F8A145F}"/>
          </ac:spMkLst>
        </pc:spChg>
        <pc:spChg chg="add del">
          <ac:chgData name="Filip Jurewicz" userId="S::f.jurewicz@zs3-sulechow.pl::f138adc9-891b-42fd-a722-6c895f72c520" providerId="AD" clId="Web-{A47D12B5-66A4-4436-A939-F339DFA98F55}" dt="2020-05-20T13:47:31.051" v="104"/>
          <ac:spMkLst>
            <pc:docMk/>
            <pc:sldMk cId="1665756436" sldId="259"/>
            <ac:spMk id="14" creationId="{DC00EF3B-797F-4060-9460-6EEF08B1B150}"/>
          </ac:spMkLst>
        </pc:spChg>
        <pc:spChg chg="add">
          <ac:chgData name="Filip Jurewicz" userId="S::f.jurewicz@zs3-sulechow.pl::f138adc9-891b-42fd-a722-6c895f72c520" providerId="AD" clId="Web-{A47D12B5-66A4-4436-A939-F339DFA98F55}" dt="2020-05-20T13:47:31.067" v="105"/>
          <ac:spMkLst>
            <pc:docMk/>
            <pc:sldMk cId="1665756436" sldId="259"/>
            <ac:spMk id="15" creationId="{086FB2A9-A9D9-4417-81E6-3F82905A5526}"/>
          </ac:spMkLst>
        </pc:spChg>
        <pc:spChg chg="add del">
          <ac:chgData name="Filip Jurewicz" userId="S::f.jurewicz@zs3-sulechow.pl::f138adc9-891b-42fd-a722-6c895f72c520" providerId="AD" clId="Web-{A47D12B5-66A4-4436-A939-F339DFA98F55}" dt="2020-05-20T13:47:28.629" v="102"/>
          <ac:spMkLst>
            <pc:docMk/>
            <pc:sldMk cId="1665756436" sldId="259"/>
            <ac:spMk id="16" creationId="{F0FD769F-BDEE-4149-8C98-A92F1F8A145F}"/>
          </ac:spMkLst>
        </pc:spChg>
        <pc:spChg chg="add del">
          <ac:chgData name="Filip Jurewicz" userId="S::f.jurewicz@zs3-sulechow.pl::f138adc9-891b-42fd-a722-6c895f72c520" providerId="AD" clId="Web-{A47D12B5-66A4-4436-A939-F339DFA98F55}" dt="2020-05-20T13:47:28.629" v="102"/>
          <ac:spMkLst>
            <pc:docMk/>
            <pc:sldMk cId="1665756436" sldId="259"/>
            <ac:spMk id="18" creationId="{DC00EF3B-797F-4060-9460-6EEF08B1B150}"/>
          </ac:spMkLst>
        </pc:spChg>
        <pc:picChg chg="add mod ord">
          <ac:chgData name="Filip Jurewicz" userId="S::f.jurewicz@zs3-sulechow.pl::f138adc9-891b-42fd-a722-6c895f72c520" providerId="AD" clId="Web-{A47D12B5-66A4-4436-A939-F339DFA98F55}" dt="2020-05-20T13:47:31.067" v="105"/>
          <ac:picMkLst>
            <pc:docMk/>
            <pc:sldMk cId="1665756436" sldId="259"/>
            <ac:picMk id="4" creationId="{FFCB1191-6483-4DE3-9ED7-0E2218409F9B}"/>
          </ac:picMkLst>
        </pc:picChg>
      </pc:sldChg>
    </pc:docChg>
  </pc:docChgLst>
  <pc:docChgLst>
    <pc:chgData name="Filip Jurewicz" userId="S::f.jurewicz@zs3-sulechow.pl::f138adc9-891b-42fd-a722-6c895f72c520" providerId="AD" clId="Web-{85E34752-FD25-00F2-9C66-635B0A9CD9AD}"/>
    <pc:docChg chg="modSld">
      <pc:chgData name="Filip Jurewicz" userId="S::f.jurewicz@zs3-sulechow.pl::f138adc9-891b-42fd-a722-6c895f72c520" providerId="AD" clId="Web-{85E34752-FD25-00F2-9C66-635B0A9CD9AD}" dt="2020-05-21T06:50:58.090" v="3" actId="20577"/>
      <pc:docMkLst>
        <pc:docMk/>
      </pc:docMkLst>
      <pc:sldChg chg="modSp">
        <pc:chgData name="Filip Jurewicz" userId="S::f.jurewicz@zs3-sulechow.pl::f138adc9-891b-42fd-a722-6c895f72c520" providerId="AD" clId="Web-{85E34752-FD25-00F2-9C66-635B0A9CD9AD}" dt="2020-05-21T06:50:58.090" v="2" actId="20577"/>
        <pc:sldMkLst>
          <pc:docMk/>
          <pc:sldMk cId="3615582911" sldId="262"/>
        </pc:sldMkLst>
        <pc:spChg chg="mod">
          <ac:chgData name="Filip Jurewicz" userId="S::f.jurewicz@zs3-sulechow.pl::f138adc9-891b-42fd-a722-6c895f72c520" providerId="AD" clId="Web-{85E34752-FD25-00F2-9C66-635B0A9CD9AD}" dt="2020-05-21T06:50:58.090" v="2" actId="20577"/>
          <ac:spMkLst>
            <pc:docMk/>
            <pc:sldMk cId="3615582911" sldId="262"/>
            <ac:spMk id="2" creationId="{2DA21F3F-0FD2-40CA-991B-B87BD30E7D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2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45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80438" y="758952"/>
            <a:ext cx="2853005" cy="4041648"/>
          </a:xfrm>
        </p:spPr>
        <p:txBody>
          <a:bodyPr>
            <a:normAutofit fontScale="90000"/>
          </a:bodyPr>
          <a:lstStyle/>
          <a:p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br>
              <a:rPr lang="pl-PL" sz="1500">
                <a:cs typeface="Calibri Light"/>
              </a:rPr>
            </a:br>
            <a:endParaRPr lang="pl-PL" sz="150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08312" y="4800600"/>
            <a:ext cx="3504852" cy="1691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Iluzje optyczne</a:t>
            </a:r>
          </a:p>
          <a:p>
            <a:r>
              <a:rPr lang="pl-PL" sz="2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Autor:  Filip Jurewicz </a:t>
            </a:r>
            <a:r>
              <a:rPr lang="pl-PL" sz="2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Ve</a:t>
            </a:r>
            <a:endParaRPr lang="pl-PL" sz="20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E21D5EC-E0AC-4AF7-9197-5A273CE8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2" r="20301" b="-1"/>
          <a:stretch/>
        </p:blipFill>
        <p:spPr>
          <a:xfrm>
            <a:off x="442453" y="10"/>
            <a:ext cx="711855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E800C-2A3D-442A-9F28-E2BD7C59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pl-PL" sz="3700"/>
              <a:t>Niektóre iluzje dają wrażenie, że się ruszają lecz w rzeczywistości stoją nieruchomo.</a:t>
            </a:r>
          </a:p>
        </p:txBody>
      </p:sp>
      <p:pic>
        <p:nvPicPr>
          <p:cNvPr id="5" name="Obraz 5" descr="Obraz zawierający plaster miodu, obiekt&#10;&#10;Opis wygenerowany przy bardzo wysokim poziomie pewności">
            <a:extLst>
              <a:ext uri="{FF2B5EF4-FFF2-40B4-BE49-F238E27FC236}">
                <a16:creationId xmlns:a16="http://schemas.microsoft.com/office/drawing/2014/main" id="{4C254EE7-054B-4C2A-B671-53B36A7A70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335422" y="1828800"/>
            <a:ext cx="4333207" cy="4351338"/>
          </a:xfrm>
          <a:prstGeom prst="rect">
            <a:avLst/>
          </a:prstGeom>
        </p:spPr>
      </p:pic>
      <p:pic>
        <p:nvPicPr>
          <p:cNvPr id="6" name="Obraz 6" descr="Obraz zawierający kwiat&#10;&#10;Opis wygenerowany przy bardzo wysokim poziomie pewności">
            <a:extLst>
              <a:ext uri="{FF2B5EF4-FFF2-40B4-BE49-F238E27FC236}">
                <a16:creationId xmlns:a16="http://schemas.microsoft.com/office/drawing/2014/main" id="{A53E9357-0E2A-415F-86CE-018344F17F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6126163" y="2635649"/>
            <a:ext cx="4481512" cy="27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5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3461BBE-C5BE-4218-89E1-1EE36FA8D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CAF8667-CCF2-43EA-ABFD-9077CFC5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6733114-4EE7-415B-B722-6280896FB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20400" cy="4949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803A216B-67F0-4D22-AD5D-2C630B6E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77FFD64-3A28-4BA0-99F1-DCE2A1DD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  <a:spcAft>
                <a:spcPts val="200"/>
              </a:spcAft>
            </a:pPr>
            <a:r>
              <a:rPr lang="en-US" sz="5400" err="1"/>
              <a:t>Inne</a:t>
            </a:r>
            <a:r>
              <a:rPr lang="en-US" sz="5400"/>
              <a:t> </a:t>
            </a:r>
            <a:r>
              <a:rPr lang="en-US" sz="5400" err="1"/>
              <a:t>zależą</a:t>
            </a:r>
            <a:r>
              <a:rPr lang="en-US" sz="5400"/>
              <a:t> od </a:t>
            </a:r>
            <a:r>
              <a:rPr lang="en-US" sz="5400" err="1"/>
              <a:t>perspektywy</a:t>
            </a:r>
            <a:r>
              <a:rPr lang="en-US" sz="5400"/>
              <a:t>.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653F5BE9-0592-4483-9B38-7E5DDB4F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88" y="640081"/>
            <a:ext cx="4553857" cy="3825240"/>
          </a:xfrm>
          <a:prstGeom prst="rect">
            <a:avLst/>
          </a:prstGeom>
        </p:spPr>
      </p:pic>
      <p:pic>
        <p:nvPicPr>
          <p:cNvPr id="7" name="Obraz 7" descr="Obraz zawierający mężczyzna, skakanie, jazda, powietrze&#10;&#10;Opis wygenerowany przy bardzo wysokim poziomie pewności">
            <a:extLst>
              <a:ext uri="{FF2B5EF4-FFF2-40B4-BE49-F238E27FC236}">
                <a16:creationId xmlns:a16="http://schemas.microsoft.com/office/drawing/2014/main" id="{350EC186-D07E-4F9F-9222-9448EF347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3759" y="1092615"/>
            <a:ext cx="4616874" cy="29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6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0FD769F-BDEE-4149-8C98-A92F1F8A1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C00EF3B-797F-4060-9460-6EEF08B1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7E6A38-5499-4EB6-B55F-9E8174DE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5476" y="1974448"/>
            <a:ext cx="3003283" cy="33989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err="1">
                <a:solidFill>
                  <a:schemeClr val="tx1">
                    <a:lumMod val="85000"/>
                  </a:schemeClr>
                </a:solidFill>
              </a:rPr>
              <a:t>Uwierzysz</a:t>
            </a:r>
            <a:r>
              <a:rPr lang="en-US" sz="400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sz="4000" err="1">
                <a:solidFill>
                  <a:schemeClr val="tx1">
                    <a:lumMod val="85000"/>
                  </a:schemeClr>
                </a:solidFill>
              </a:rPr>
              <a:t>że</a:t>
            </a:r>
            <a:r>
              <a:rPr lang="en-US" sz="400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4000" err="1">
                <a:solidFill>
                  <a:schemeClr val="tx1">
                    <a:lumMod val="85000"/>
                  </a:schemeClr>
                </a:solidFill>
              </a:rPr>
              <a:t>te</a:t>
            </a:r>
            <a:r>
              <a:rPr lang="en-US" sz="400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4000" err="1">
                <a:solidFill>
                  <a:schemeClr val="tx1">
                    <a:lumMod val="85000"/>
                  </a:schemeClr>
                </a:solidFill>
              </a:rPr>
              <a:t>linie</a:t>
            </a:r>
            <a:r>
              <a:rPr lang="en-US" sz="400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4000" err="1">
                <a:solidFill>
                  <a:schemeClr val="tx1">
                    <a:lumMod val="85000"/>
                  </a:schemeClr>
                </a:solidFill>
              </a:rPr>
              <a:t>są</a:t>
            </a:r>
            <a:r>
              <a:rPr lang="en-US" sz="400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4000" err="1">
                <a:solidFill>
                  <a:schemeClr val="tx1">
                    <a:lumMod val="85000"/>
                  </a:schemeClr>
                </a:solidFill>
              </a:rPr>
              <a:t>równoległe</a:t>
            </a:r>
            <a:r>
              <a:rPr lang="en-US" sz="4000">
                <a:solidFill>
                  <a:schemeClr val="tx1">
                    <a:lumMod val="85000"/>
                  </a:schemeClr>
                </a:solidFill>
              </a:rPr>
              <a:t>?</a:t>
            </a:r>
          </a:p>
        </p:txBody>
      </p:sp>
      <p:pic>
        <p:nvPicPr>
          <p:cNvPr id="5" name="Obraz 5" descr="Obraz zawierający czarny, klawiatura, rysunek&#10;&#10;Opis wygenerowany przy bardzo wysokim poziomie pewności">
            <a:extLst>
              <a:ext uri="{FF2B5EF4-FFF2-40B4-BE49-F238E27FC236}">
                <a16:creationId xmlns:a16="http://schemas.microsoft.com/office/drawing/2014/main" id="{6C2A5A5D-FC87-4D9E-A2D3-AB30922F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83" y="1298796"/>
            <a:ext cx="6616823" cy="42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E380C5-7749-43BA-8882-FCA204E04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03A929-8E83-42C6-95AE-EE6305936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06" y="4768684"/>
            <a:ext cx="10385274" cy="1152524"/>
          </a:xfrm>
        </p:spPr>
        <p:txBody>
          <a:bodyPr>
            <a:noAutofit/>
          </a:bodyPr>
          <a:lstStyle/>
          <a:p>
            <a:pPr algn="ctr"/>
            <a:r>
              <a:rPr lang="pl-PL" sz="4900">
                <a:ea typeface="+mj-lt"/>
                <a:cs typeface="+mj-lt"/>
              </a:rPr>
              <a:t>Iluzje występują także w malarstwie.</a:t>
            </a:r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CE6671-CF24-4AFF-9AA3-19B3A7A5A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az 5" descr="Obraz zawierający zewnętrzne, śnieg, góra, pochylnia&#10;&#10;Opis wygenerowany przy bardzo wysokim poziomie pewności">
            <a:extLst>
              <a:ext uri="{FF2B5EF4-FFF2-40B4-BE49-F238E27FC236}">
                <a16:creationId xmlns:a16="http://schemas.microsoft.com/office/drawing/2014/main" id="{137F3466-1DB0-4642-9EB5-5518F3C97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1" r="-3" b="10962"/>
          <a:stretch/>
        </p:blipFill>
        <p:spPr>
          <a:xfrm>
            <a:off x="457199" y="10"/>
            <a:ext cx="6916589" cy="4251479"/>
          </a:xfrm>
          <a:prstGeom prst="rect">
            <a:avLst/>
          </a:prstGeom>
        </p:spPr>
      </p:pic>
      <p:pic>
        <p:nvPicPr>
          <p:cNvPr id="4" name="Obraz 4" descr="Obraz zawierający siedzi, stół, tort, żywność&#10;&#10;Opis wygenerowany przy bardzo wysokim poziomie pewności">
            <a:extLst>
              <a:ext uri="{FF2B5EF4-FFF2-40B4-BE49-F238E27FC236}">
                <a16:creationId xmlns:a16="http://schemas.microsoft.com/office/drawing/2014/main" id="{65B7F3CC-DB3E-4194-A7BC-90C50F53E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4" r="15821" b="-1"/>
          <a:stretch/>
        </p:blipFill>
        <p:spPr>
          <a:xfrm>
            <a:off x="7534657" y="10"/>
            <a:ext cx="3758183" cy="42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21F3F-0FD2-40CA-991B-B87BD30E7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Dla spragnionych dalszych przygód z iluzjami podaje link do </a:t>
            </a:r>
            <a:r>
              <a:rPr lang="pl-PL" sz="4800"/>
              <a:t>filmu:</a:t>
            </a:r>
            <a:br>
              <a:rPr lang="pl-PL" sz="4800" dirty="0">
                <a:ea typeface="+mj-lt"/>
                <a:cs typeface="+mj-lt"/>
              </a:rPr>
            </a:br>
            <a:br>
              <a:rPr lang="pl-PL" sz="4800" dirty="0">
                <a:ea typeface="+mj-lt"/>
                <a:cs typeface="+mj-lt"/>
              </a:rPr>
            </a:br>
            <a:r>
              <a:rPr lang="pl-PL" sz="4800">
                <a:ea typeface="+mj-lt"/>
                <a:cs typeface="+mj-lt"/>
              </a:rPr>
              <a:t>https://youtu.be/zdW7PvGZ0uM</a:t>
            </a:r>
            <a:endParaRPr lang="pl-PL" sz="4800" b="1"/>
          </a:p>
        </p:txBody>
      </p:sp>
    </p:spTree>
    <p:extLst>
      <p:ext uri="{BB962C8B-B14F-4D97-AF65-F5344CB8AC3E}">
        <p14:creationId xmlns:p14="http://schemas.microsoft.com/office/powerpoint/2010/main" val="361558291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View</vt:lpstr>
      <vt:lpstr>                        </vt:lpstr>
      <vt:lpstr>Niektóre iluzje dają wrażenie, że się ruszają lecz w rzeczywistości stoją nieruchomo.</vt:lpstr>
      <vt:lpstr>Inne zależą od perspektywy.</vt:lpstr>
      <vt:lpstr>Prezentacja programu PowerPoint</vt:lpstr>
      <vt:lpstr>Iluzje występują także w malarstwie.</vt:lpstr>
      <vt:lpstr>Dla spragnionych dalszych przygód z iluzjami podaje link do filmu:  https://youtu.be/zdW7PvGZ0uM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3</cp:revision>
  <dcterms:created xsi:type="dcterms:W3CDTF">2020-05-19T19:20:15Z</dcterms:created>
  <dcterms:modified xsi:type="dcterms:W3CDTF">2020-05-21T06:51:00Z</dcterms:modified>
</cp:coreProperties>
</file>