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815B78-387D-42CA-B56B-A3F0AAE0B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349A4E9-2ADE-4D91-A6D1-5C27F1D55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599BDE-8C93-4873-B660-3C485E42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32F9-1A8F-4C9F-8BBE-5CD676B229FC}" type="datetimeFigureOut">
              <a:rPr lang="pl-PL" smtClean="0"/>
              <a:t>2020-05-07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CF22617-2E6A-4AE5-BAB3-D6EF59A6E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AD5A4F1-F2A8-4967-A626-030000590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F36D-19E3-49E3-BC6E-A8ECAE936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4527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1349B6-C1A7-4BDC-881D-65E4E44AA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67D915F-F246-48EF-850F-EFC00AF28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F10EDFC-1421-46D2-B239-9987139C8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32F9-1A8F-4C9F-8BBE-5CD676B229FC}" type="datetimeFigureOut">
              <a:rPr lang="pl-PL" smtClean="0"/>
              <a:t>2020-05-07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96D009F-84FC-43E0-B60B-460F940A8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51582BD-204C-47D4-8593-1A174600F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F36D-19E3-49E3-BC6E-A8ECAE936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6650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8B3B36B-1819-4C35-B8A2-A400DDDD9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8B0E980-AA4E-438B-925F-42D01A486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2D1F6BB-945A-46F6-911F-5D9B8FD6D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32F9-1A8F-4C9F-8BBE-5CD676B229FC}" type="datetimeFigureOut">
              <a:rPr lang="pl-PL" smtClean="0"/>
              <a:t>2020-05-07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2B910C3-386A-4E96-8DF2-6DE2E93CD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39980A7-4F79-4D7C-8106-C347104C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F36D-19E3-49E3-BC6E-A8ECAE936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35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BCFEF6-2631-4B7D-83FB-70921377E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87E121-8BC9-41C0-87C4-23416548D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5251A4B-3624-4865-9575-2CBE69294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32F9-1A8F-4C9F-8BBE-5CD676B229FC}" type="datetimeFigureOut">
              <a:rPr lang="pl-PL" smtClean="0"/>
              <a:t>2020-05-07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970591D-EA36-4800-A860-0E8528208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3A2664F-F969-4CB3-B027-1E4C9E9B0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F36D-19E3-49E3-BC6E-A8ECAE936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454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1E70F6-31CD-44FD-B66B-31E361562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927B90B-D0A7-4704-9FE4-BE237E423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1410A71-EA5E-4189-8D38-E3A2903A4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32F9-1A8F-4C9F-8BBE-5CD676B229FC}" type="datetimeFigureOut">
              <a:rPr lang="pl-PL" smtClean="0"/>
              <a:t>2020-05-07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D7EE5E3-6433-4638-BDD3-B6EEAED2A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D1220AB-92F7-41B4-8F71-E05DFD007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F36D-19E3-49E3-BC6E-A8ECAE936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9698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B579A9-4FA1-4655-BA42-0B6CC18E9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1C48AC-05A4-4566-A33D-595C2ED352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E41EE2-F265-4054-B4DA-83DC9F672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F0236AD-1AD5-4DED-A4AD-E40E34387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32F9-1A8F-4C9F-8BBE-5CD676B229FC}" type="datetimeFigureOut">
              <a:rPr lang="pl-PL" smtClean="0"/>
              <a:t>2020-05-07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D0D49AC-7618-480B-B0B4-A0753F19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C111A7B-0F27-459C-810C-736947396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F36D-19E3-49E3-BC6E-A8ECAE936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58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8C4686-DD76-4B54-A437-BF58E03AF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A4719ED-CD54-47A7-BB8D-27F045A50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3B98B15-A4BD-43BC-8F05-E05AB7209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A035C1E-A149-4177-9D11-ADB8B39715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C000DF8-1CF2-4523-9168-89DC9BBE2F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CD10A6F-BACC-47E4-8246-004CC19EB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32F9-1A8F-4C9F-8BBE-5CD676B229FC}" type="datetimeFigureOut">
              <a:rPr lang="pl-PL" smtClean="0"/>
              <a:t>2020-05-07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D9B05AA-8EFD-4E34-AF81-953AABB44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EAA7364-5283-4FD7-89B0-E64D0B358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F36D-19E3-49E3-BC6E-A8ECAE936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1101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973DEF-64CC-4BF9-8AAD-4B5B3006D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66DD722-F93A-4C33-8DD9-AA7E1D03C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32F9-1A8F-4C9F-8BBE-5CD676B229FC}" type="datetimeFigureOut">
              <a:rPr lang="pl-PL" smtClean="0"/>
              <a:t>2020-05-07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C83F7B9-8635-41F3-9DBF-450FD79EB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BD36B87-BAFA-4D5B-9A6A-97C1EFF3C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F36D-19E3-49E3-BC6E-A8ECAE936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2579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3897FB0-58D8-45B0-A223-ABEDB2E2D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32F9-1A8F-4C9F-8BBE-5CD676B229FC}" type="datetimeFigureOut">
              <a:rPr lang="pl-PL" smtClean="0"/>
              <a:t>2020-05-07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3A12634-7082-4BF1-9331-EF100E253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967CB7-1455-4592-83F1-F870092E9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F36D-19E3-49E3-BC6E-A8ECAE936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4955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2ED684-2C24-488E-A406-F387D406F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65CE13-36D0-4D19-978F-57E8A569F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8547B02-05E9-4328-B931-31994DA79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AB4B326-F4EA-4099-9AB7-F03F5CA1D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32F9-1A8F-4C9F-8BBE-5CD676B229FC}" type="datetimeFigureOut">
              <a:rPr lang="pl-PL" smtClean="0"/>
              <a:t>2020-05-07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0387039-398C-490B-A413-075374CD4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112729E-1DCD-4E8D-ACAB-6555AB549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F36D-19E3-49E3-BC6E-A8ECAE936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386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6B0B-9090-4ABA-A0D2-5F55A53DF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028A2ED-F957-4C22-BAA4-D05FA31EF1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2471190-5AAF-452B-A41C-3C11DBE59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475096D-1732-4E1E-9D74-D7D5BD84F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32F9-1A8F-4C9F-8BBE-5CD676B229FC}" type="datetimeFigureOut">
              <a:rPr lang="pl-PL" smtClean="0"/>
              <a:t>2020-05-07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75331FE-6F20-4D2F-83A4-1B266CE36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7E212C9-F4F9-45B6-800D-F32A7F27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F36D-19E3-49E3-BC6E-A8ECAE936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20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8BAB4C1-9E69-4FD4-9FF6-70465F244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13752B-32F6-4924-91F1-7B41AABD5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3A5C9BD-9C4D-4B24-A24C-4DA62E3BE7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A32F9-1A8F-4C9F-8BBE-5CD676B229FC}" type="datetimeFigureOut">
              <a:rPr lang="pl-PL" smtClean="0"/>
              <a:t>2020-05-07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2D3ADCE-95BD-484F-976B-57BC4B85B3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857566A-7229-4058-AECC-0F91A78B1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EF36D-19E3-49E3-BC6E-A8ECAE936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30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AE207D-B95C-47CB-A924-A27E8C6F51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Europejskie zabytki </a:t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6E11EAD-AB74-4EAE-99E4-90C88BEA9C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z listy UNESCO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Dorota Wieczorek</a:t>
            </a:r>
          </a:p>
        </p:txBody>
      </p:sp>
    </p:spTree>
    <p:extLst>
      <p:ext uri="{BB962C8B-B14F-4D97-AF65-F5344CB8AC3E}">
        <p14:creationId xmlns:p14="http://schemas.microsoft.com/office/powerpoint/2010/main" val="144781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E986BF-6F18-4721-AF71-B81614C57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Włochy – Rzym </a:t>
            </a: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6B5EB5A8-D46B-4488-89B7-307274ED46B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/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9DF56DA-83C0-458F-99A2-77FDF3403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algn="ctr"/>
            <a:r>
              <a:rPr lang="pl-PL" sz="3600" dirty="0"/>
              <a:t>Koloseum </a:t>
            </a:r>
          </a:p>
          <a:p>
            <a:pPr algn="ctr"/>
            <a:r>
              <a:rPr lang="pl-PL" sz="1800" dirty="0"/>
              <a:t>amfiteatr w starożytnym Rzymie</a:t>
            </a:r>
          </a:p>
        </p:txBody>
      </p:sp>
    </p:spTree>
    <p:extLst>
      <p:ext uri="{BB962C8B-B14F-4D97-AF65-F5344CB8AC3E}">
        <p14:creationId xmlns:p14="http://schemas.microsoft.com/office/powerpoint/2010/main" val="2996265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6D466D-AC8B-4F6D-AA4F-A62684869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Grecja - Ateny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11A5424A-2087-441B-B9B0-C1F3D9094E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366837"/>
            <a:ext cx="6172200" cy="4114800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53B5D25-CDEA-4A63-A7A4-3512CA83F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algn="ctr"/>
            <a:r>
              <a:rPr lang="pl-PL" sz="4000" dirty="0"/>
              <a:t>Akropol</a:t>
            </a:r>
          </a:p>
        </p:txBody>
      </p:sp>
    </p:spTree>
    <p:extLst>
      <p:ext uri="{BB962C8B-B14F-4D97-AF65-F5344CB8AC3E}">
        <p14:creationId xmlns:p14="http://schemas.microsoft.com/office/powerpoint/2010/main" val="1571072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2549E0-0B8C-4B76-9B96-08F8504C3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Dania - Kopenhaga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AC93D69C-4FFF-458B-B0AA-42FBFBC57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568720"/>
            <a:ext cx="6172200" cy="3711035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0357F7B-439D-4E9A-B2F0-0D33EF5B2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algn="ctr"/>
            <a:r>
              <a:rPr lang="pl-PL" sz="3600" dirty="0"/>
              <a:t>Pomnik Syrenki</a:t>
            </a:r>
          </a:p>
        </p:txBody>
      </p:sp>
    </p:spTree>
    <p:extLst>
      <p:ext uri="{BB962C8B-B14F-4D97-AF65-F5344CB8AC3E}">
        <p14:creationId xmlns:p14="http://schemas.microsoft.com/office/powerpoint/2010/main" val="1818654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596F17-08ED-4242-A97A-5298951A2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dirty="0"/>
              <a:t>Czechy</a:t>
            </a: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23914AAB-E21C-471C-9BCA-685FFB9357F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8" r="10418"/>
          <a:stretch>
            <a:fillRect/>
          </a:stretch>
        </p:blipFill>
        <p:spPr/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3D0B2BF-87F2-44D7-9C6E-6534ACCEA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algn="ctr"/>
            <a:r>
              <a:rPr lang="pl-PL" sz="4000" dirty="0"/>
              <a:t>Stare Miasto w Pradze</a:t>
            </a:r>
          </a:p>
        </p:txBody>
      </p:sp>
    </p:spTree>
    <p:extLst>
      <p:ext uri="{BB962C8B-B14F-4D97-AF65-F5344CB8AC3E}">
        <p14:creationId xmlns:p14="http://schemas.microsoft.com/office/powerpoint/2010/main" val="244035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E86B8D-08B5-496D-BBD0-90EFCAC4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Francja – zamki na Loarą</a:t>
            </a:r>
            <a:br>
              <a:rPr lang="pl-PL" sz="1400" dirty="0"/>
            </a:br>
            <a:r>
              <a:rPr lang="pl-PL" sz="1400" dirty="0"/>
              <a:t>zamków w Dolinie Loary jest około 300</a:t>
            </a: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AFA25856-3667-497A-94F4-B6197FBE60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4094"/>
            <a:ext cx="5181600" cy="3454400"/>
          </a:xfr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00294102-6359-48BB-BB1E-721B99CDC8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2786872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DF77D3-4D43-4B8B-A343-74F049534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Holandia- wiatraki</a:t>
            </a: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AEE67E06-31E5-42ED-8C72-5052B729C88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7" r="20977"/>
          <a:stretch>
            <a:fillRect/>
          </a:stretch>
        </p:blipFill>
        <p:spPr/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2A2A9E0-15E1-46E5-9E8F-321D4EA96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9D4ED1E-EC2E-4336-9B67-10DB1ABEA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2057400"/>
            <a:ext cx="3932237" cy="381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52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BBB53D-9F04-4D95-BF0A-B02027020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600" dirty="0"/>
              <a:t>Grecja </a:t>
            </a:r>
            <a:br>
              <a:rPr lang="pl-PL" dirty="0"/>
            </a:br>
            <a:r>
              <a:rPr lang="pl-PL" sz="2000" dirty="0"/>
              <a:t>- Akropol</a:t>
            </a:r>
            <a:br>
              <a:rPr lang="pl-PL" sz="2000" dirty="0"/>
            </a:br>
            <a:r>
              <a:rPr lang="pl-PL" sz="2000" dirty="0"/>
              <a:t>- Meteory</a:t>
            </a:r>
            <a:br>
              <a:rPr lang="pl-PL" dirty="0"/>
            </a:br>
            <a:r>
              <a:rPr lang="pl-PL" sz="1100" dirty="0"/>
              <a:t>-masyw piaskowca </a:t>
            </a:r>
            <a:endParaRPr lang="pl-PL" dirty="0"/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5EC4A717-E486-4AAE-84EC-AEC0ECEC9F2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0" r="6240"/>
          <a:stretch>
            <a:fillRect/>
          </a:stretch>
        </p:blipFill>
        <p:spPr/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203AD70-4DB5-4970-9F9E-FC4FDF711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DBC936F-CC31-41CB-943D-6D21024A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3" y="2057400"/>
            <a:ext cx="3932238" cy="38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66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CBA4F1-9D11-419D-A6E5-F188FCD5B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Polska – </a:t>
            </a:r>
            <a:br>
              <a:rPr lang="pl-PL" dirty="0"/>
            </a:br>
            <a:r>
              <a:rPr lang="pl-PL" dirty="0"/>
              <a:t>kopalnia soli w Wieliczce</a:t>
            </a: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71533CDF-6F31-4229-B12B-A087FCE1477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2" r="16672"/>
          <a:stretch>
            <a:fillRect/>
          </a:stretch>
        </p:blipFill>
        <p:spPr/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37F2113-C731-4789-AB40-123F17980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810E30D-FDB4-408D-8D00-C1CE22B7B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3" y="2057400"/>
            <a:ext cx="3932238" cy="382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90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E8FF3B-6EAA-441C-B140-F892D2F41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Rosja - Kreml</a:t>
            </a:r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2BA47634-7498-4E63-9CB1-6B8AAC6B3B2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3" r="15743"/>
          <a:stretch>
            <a:fillRect/>
          </a:stretch>
        </p:blipFill>
        <p:spPr/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5B11AD6-EB11-4B27-8F3C-9EBE8FDE9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FAC2243-616C-43B3-982A-782D9568B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2057400"/>
            <a:ext cx="3932237" cy="381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7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76210D-354E-4758-A19E-5E1612DD9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Wielka Brytania</a:t>
            </a:r>
            <a:br>
              <a:rPr lang="pl-PL" dirty="0"/>
            </a:br>
            <a:r>
              <a:rPr lang="pl-PL" dirty="0"/>
              <a:t> Tower</a:t>
            </a:r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67A1D3B4-2AC8-422B-92EC-AF6A325D3EB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7" r="10197"/>
          <a:stretch>
            <a:fillRect/>
          </a:stretch>
        </p:blipFill>
        <p:spPr/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86581E1-B9C8-4794-98CB-F00ADA99A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E53A2CA-71C6-4735-A9FC-5649C1152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2057400"/>
            <a:ext cx="3932237" cy="38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51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9F45C3-376A-4AAC-B57C-BC0D85079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000" dirty="0"/>
              <a:t>Włochy </a:t>
            </a:r>
            <a:br>
              <a:rPr lang="pl-PL" dirty="0"/>
            </a:br>
            <a:r>
              <a:rPr lang="pl-PL" sz="2700" dirty="0"/>
              <a:t>krzywa wieża w Pizie</a:t>
            </a:r>
            <a:br>
              <a:rPr lang="pl-PL" sz="2700" dirty="0"/>
            </a:br>
            <a:r>
              <a:rPr lang="pl-PL" sz="2700" dirty="0"/>
              <a:t>bazylika św. Piotra w Rzymie</a:t>
            </a: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0C80AA6A-EC1F-4870-8520-A6D07FDF2E7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8" r="7748"/>
          <a:stretch>
            <a:fillRect/>
          </a:stretch>
        </p:blipFill>
        <p:spPr/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F8B9AF4-88DF-4D38-B111-F5C373013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F9AA0DC-4489-47CF-913C-2730A4A28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2057400"/>
            <a:ext cx="3932237" cy="367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3250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84</Words>
  <Application>Microsoft Office PowerPoint</Application>
  <PresentationFormat>Panoramiczny</PresentationFormat>
  <Paragraphs>41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Motyw pakietu Office</vt:lpstr>
      <vt:lpstr>Europejskie zabytki  </vt:lpstr>
      <vt:lpstr>Czechy</vt:lpstr>
      <vt:lpstr>Francja – zamki na Loarą zamków w Dolinie Loary jest około 300</vt:lpstr>
      <vt:lpstr>Holandia- wiatraki</vt:lpstr>
      <vt:lpstr>Grecja  - Akropol - Meteory -masyw piaskowca </vt:lpstr>
      <vt:lpstr>Polska –  kopalnia soli w Wieliczce</vt:lpstr>
      <vt:lpstr>Rosja - Kreml</vt:lpstr>
      <vt:lpstr>Wielka Brytania  Tower</vt:lpstr>
      <vt:lpstr>Włochy  krzywa wieża w Pizie bazylika św. Piotra w Rzymie</vt:lpstr>
      <vt:lpstr>Włochy – Rzym </vt:lpstr>
      <vt:lpstr>Grecja - Ateny</vt:lpstr>
      <vt:lpstr>Dania - Kopenhaga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Europejskie zabytki</dc:title>
  <dc:creator>Wieczorek</dc:creator>
  <cp:lastModifiedBy>Wieczorek</cp:lastModifiedBy>
  <cp:revision>7</cp:revision>
  <dcterms:created xsi:type="dcterms:W3CDTF">2020-05-04T06:39:35Z</dcterms:created>
  <dcterms:modified xsi:type="dcterms:W3CDTF">2020-05-07T10:00:58Z</dcterms:modified>
</cp:coreProperties>
</file>